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Roboto Slab"/>
      <p:regular r:id="rId26"/>
      <p:bold r:id="rId27"/>
    </p:embeddedFont>
    <p:embeddedFont>
      <p:font typeface="Roboto Condensed"/>
      <p:regular r:id="rId28"/>
      <p:bold r:id="rId29"/>
      <p:italic r:id="rId30"/>
      <p:boldItalic r:id="rId31"/>
    </p:embeddedFont>
    <p:embeddedFont>
      <p:font typeface="Squada One"/>
      <p:regular r:id="rId32"/>
    </p:embeddedFont>
    <p:embeddedFont>
      <p:font typeface="Roboto Condensed Light"/>
      <p:regular r:id="rId33"/>
      <p:bold r:id="rId34"/>
      <p:italic r:id="rId35"/>
      <p:boldItalic r:id="rId36"/>
    </p:embeddedFont>
    <p:embeddedFont>
      <p:font typeface="Roboto Slab Regular"/>
      <p:regular r:id="rId37"/>
      <p:bold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BF993A3-360E-4273-8F7D-2F525A4BF1CB}">
  <a:tblStyle styleId="{0BF993A3-360E-4273-8F7D-2F525A4BF1CB}"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Slab-regular.fntdata"/><Relationship Id="rId25" Type="http://schemas.openxmlformats.org/officeDocument/2006/relationships/slide" Target="slides/slide19.xml"/><Relationship Id="rId28" Type="http://schemas.openxmlformats.org/officeDocument/2006/relationships/font" Target="fonts/RobotoCondensed-regular.fntdata"/><Relationship Id="rId27" Type="http://schemas.openxmlformats.org/officeDocument/2006/relationships/font" Target="fonts/RobotoSlab-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Condensed-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obotoCondensed-boldItalic.fntdata"/><Relationship Id="rId30" Type="http://schemas.openxmlformats.org/officeDocument/2006/relationships/font" Target="fonts/RobotoCondensed-italic.fntdata"/><Relationship Id="rId11" Type="http://schemas.openxmlformats.org/officeDocument/2006/relationships/slide" Target="slides/slide5.xml"/><Relationship Id="rId33" Type="http://schemas.openxmlformats.org/officeDocument/2006/relationships/font" Target="fonts/RobotoCondensedLight-regular.fntdata"/><Relationship Id="rId10" Type="http://schemas.openxmlformats.org/officeDocument/2006/relationships/slide" Target="slides/slide4.xml"/><Relationship Id="rId32" Type="http://schemas.openxmlformats.org/officeDocument/2006/relationships/font" Target="fonts/SquadaOne-regular.fntdata"/><Relationship Id="rId13" Type="http://schemas.openxmlformats.org/officeDocument/2006/relationships/slide" Target="slides/slide7.xml"/><Relationship Id="rId35" Type="http://schemas.openxmlformats.org/officeDocument/2006/relationships/font" Target="fonts/RobotoCondensedLight-italic.fntdata"/><Relationship Id="rId12" Type="http://schemas.openxmlformats.org/officeDocument/2006/relationships/slide" Target="slides/slide6.xml"/><Relationship Id="rId34" Type="http://schemas.openxmlformats.org/officeDocument/2006/relationships/font" Target="fonts/RobotoCondensedLight-bold.fntdata"/><Relationship Id="rId15" Type="http://schemas.openxmlformats.org/officeDocument/2006/relationships/slide" Target="slides/slide9.xml"/><Relationship Id="rId37" Type="http://schemas.openxmlformats.org/officeDocument/2006/relationships/font" Target="fonts/RobotoSlabRegular-regular.fntdata"/><Relationship Id="rId14" Type="http://schemas.openxmlformats.org/officeDocument/2006/relationships/slide" Target="slides/slide8.xml"/><Relationship Id="rId36" Type="http://schemas.openxmlformats.org/officeDocument/2006/relationships/font" Target="fonts/RobotoCondensedLight-boldItalic.fntdata"/><Relationship Id="rId17" Type="http://schemas.openxmlformats.org/officeDocument/2006/relationships/slide" Target="slides/slide11.xml"/><Relationship Id="rId16" Type="http://schemas.openxmlformats.org/officeDocument/2006/relationships/slide" Target="slides/slide10.xml"/><Relationship Id="rId38" Type="http://schemas.openxmlformats.org/officeDocument/2006/relationships/font" Target="fonts/RobotoSlabRegular-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iXqECW3cQZL-6JbopeASnl9YEJVdzp_7vbMRb0ixPFw/edit?usp=sharing" TargetMode="External"/><Relationship Id="rId3" Type="http://schemas.openxmlformats.org/officeDocument/2006/relationships/hyperlink" Target="https://docs.google.com/document/d/1WDCbnHSH-XZeYbj1pHMdZK4tGAG93p-F7Jgwl9S1YY8/edit?usp=sharing"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4dfce81f1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4dfce81f1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g872d55fd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872d55fd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s"/>
              <a:t>To make sure that we were preparing students for the Real World we repurposed our Innovation Committee to ensure that we were receiving industry input on our design process.</a:t>
            </a:r>
            <a:endParaRPr/>
          </a:p>
          <a:p>
            <a:pPr indent="-298450" lvl="1" marL="914400" rtl="0" algn="l">
              <a:spcBef>
                <a:spcPts val="0"/>
              </a:spcBef>
              <a:spcAft>
                <a:spcPts val="0"/>
              </a:spcAft>
              <a:buSzPts val="1100"/>
              <a:buChar char="○"/>
            </a:pPr>
            <a:r>
              <a:rPr lang="es"/>
              <a:t>18 business partners represented across 7 industries</a:t>
            </a:r>
            <a:endParaRPr/>
          </a:p>
          <a:p>
            <a:pPr indent="-298450" lvl="0" marL="457200" rtl="0" algn="l">
              <a:spcBef>
                <a:spcPts val="0"/>
              </a:spcBef>
              <a:spcAft>
                <a:spcPts val="0"/>
              </a:spcAft>
              <a:buSzPts val="1100"/>
              <a:buChar char="●"/>
            </a:pPr>
            <a:r>
              <a:rPr lang="es"/>
              <a:t>Traditional recruiting methods but with a much easier sell</a:t>
            </a:r>
            <a:endParaRPr/>
          </a:p>
          <a:p>
            <a:pPr indent="-298450" lvl="1" marL="914400" rtl="0" algn="l">
              <a:spcBef>
                <a:spcPts val="0"/>
              </a:spcBef>
              <a:spcAft>
                <a:spcPts val="0"/>
              </a:spcAft>
              <a:buSzPts val="1100"/>
              <a:buChar char="○"/>
            </a:pPr>
            <a:r>
              <a:rPr lang="es"/>
              <a:t>Prospecting partners, target industries</a:t>
            </a:r>
            <a:endParaRPr/>
          </a:p>
          <a:p>
            <a:pPr indent="-298450" lvl="1" marL="914400" rtl="0" algn="l">
              <a:spcBef>
                <a:spcPts val="0"/>
              </a:spcBef>
              <a:spcAft>
                <a:spcPts val="0"/>
              </a:spcAft>
              <a:buSzPts val="1100"/>
              <a:buChar char="○"/>
            </a:pPr>
            <a:r>
              <a:rPr lang="es"/>
              <a:t>Cold calls, in-person meetings, video calls, andq networking meetings</a:t>
            </a:r>
            <a:endParaRPr/>
          </a:p>
          <a:p>
            <a:pPr indent="-298450" lvl="0" marL="457200" rtl="0" algn="l">
              <a:spcBef>
                <a:spcPts val="0"/>
              </a:spcBef>
              <a:spcAft>
                <a:spcPts val="0"/>
              </a:spcAft>
              <a:buSzPts val="1100"/>
              <a:buChar char="●"/>
            </a:pPr>
            <a:r>
              <a:rPr lang="es"/>
              <a:t>Key was to avoid telling businesses how they need to work with us in order to be a part of RWL</a:t>
            </a:r>
            <a:endParaRPr/>
          </a:p>
          <a:p>
            <a:pPr indent="-298450" lvl="1" marL="914400" rtl="0" algn="l">
              <a:spcBef>
                <a:spcPts val="0"/>
              </a:spcBef>
              <a:spcAft>
                <a:spcPts val="0"/>
              </a:spcAft>
              <a:buSzPts val="1100"/>
              <a:buChar char="○"/>
            </a:pPr>
            <a:r>
              <a:rPr lang="es"/>
              <a:t>Tell them about everything and ask them how they WANT to be involved and a POC</a:t>
            </a:r>
            <a:endParaRPr/>
          </a:p>
          <a:p>
            <a:pPr indent="-298450" lvl="2" marL="1371600" rtl="0" algn="l">
              <a:spcBef>
                <a:spcPts val="0"/>
              </a:spcBef>
              <a:spcAft>
                <a:spcPts val="0"/>
              </a:spcAft>
              <a:buSzPts val="1100"/>
              <a:buChar char="■"/>
            </a:pPr>
            <a:r>
              <a:rPr lang="es"/>
              <a:t>Eased sense of obligation and the need for the easy button to start</a:t>
            </a:r>
            <a:endParaRPr/>
          </a:p>
          <a:p>
            <a:pPr indent="-298450" lvl="0" marL="457200" rtl="0" algn="l">
              <a:spcBef>
                <a:spcPts val="0"/>
              </a:spcBef>
              <a:spcAft>
                <a:spcPts val="0"/>
              </a:spcAft>
              <a:buSzPts val="1100"/>
              <a:buChar char="●"/>
            </a:pPr>
            <a:r>
              <a:rPr lang="es"/>
              <a:t>Implemented CRM to store and organize partners based on industry and/or their RWL interest</a:t>
            </a:r>
            <a:endParaRPr/>
          </a:p>
          <a:p>
            <a:pPr indent="-298450" lvl="1" marL="914400" rtl="0" algn="l">
              <a:spcBef>
                <a:spcPts val="0"/>
              </a:spcBef>
              <a:spcAft>
                <a:spcPts val="0"/>
              </a:spcAft>
              <a:buSzPts val="1100"/>
              <a:buChar char="○"/>
            </a:pPr>
            <a:r>
              <a:rPr lang="es"/>
              <a:t>Easy to go find a company that is in the manufacturing industry that is interested in hosting internships</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4ec1b99da6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4ec1b99da6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85984623c5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85984623c5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s"/>
              <a:t>Every senior in an English 4 course will participate in a Client Connected Project</a:t>
            </a:r>
            <a:endParaRPr/>
          </a:p>
          <a:p>
            <a:pPr indent="-298450" lvl="1" marL="914400" rtl="0" algn="l">
              <a:spcBef>
                <a:spcPts val="0"/>
              </a:spcBef>
              <a:spcAft>
                <a:spcPts val="0"/>
              </a:spcAft>
              <a:buSzPts val="1100"/>
              <a:buChar char="○"/>
            </a:pPr>
            <a:r>
              <a:rPr lang="es"/>
              <a:t>Sections of English 4 will be divided into broad career interests to boost engagement</a:t>
            </a:r>
            <a:endParaRPr/>
          </a:p>
          <a:p>
            <a:pPr indent="-298450" lvl="2" marL="1371600" rtl="0" algn="l">
              <a:spcBef>
                <a:spcPts val="0"/>
              </a:spcBef>
              <a:spcAft>
                <a:spcPts val="0"/>
              </a:spcAft>
              <a:buSzPts val="1100"/>
              <a:buChar char="■"/>
            </a:pPr>
            <a:r>
              <a:rPr lang="es"/>
              <a:t>Health &amp; Human Services / </a:t>
            </a:r>
            <a:r>
              <a:rPr lang="es">
                <a:solidFill>
                  <a:schemeClr val="dk1"/>
                </a:solidFill>
              </a:rPr>
              <a:t>Business, Management, and Technology / Industrial &amp; Engineering Technology</a:t>
            </a:r>
            <a:endParaRPr>
              <a:solidFill>
                <a:schemeClr val="dk1"/>
              </a:solidFill>
            </a:endParaRPr>
          </a:p>
          <a:p>
            <a:pPr indent="-298450" lvl="1" marL="914400" rtl="0" algn="l">
              <a:spcBef>
                <a:spcPts val="0"/>
              </a:spcBef>
              <a:spcAft>
                <a:spcPts val="0"/>
              </a:spcAft>
              <a:buClr>
                <a:schemeClr val="dk1"/>
              </a:buClr>
              <a:buSzPts val="1100"/>
              <a:buChar char="○"/>
            </a:pPr>
            <a:r>
              <a:rPr lang="es">
                <a:solidFill>
                  <a:schemeClr val="dk1"/>
                </a:solidFill>
              </a:rPr>
              <a:t>Students will work in groups of 3-5 on a year-long project proposed by employers</a:t>
            </a:r>
            <a:endParaRPr>
              <a:solidFill>
                <a:schemeClr val="dk1"/>
              </a:solidFill>
            </a:endParaRPr>
          </a:p>
          <a:p>
            <a:pPr indent="-298450" lvl="2" marL="1371600" rtl="0" algn="l">
              <a:spcBef>
                <a:spcPts val="0"/>
              </a:spcBef>
              <a:spcAft>
                <a:spcPts val="0"/>
              </a:spcAft>
              <a:buClr>
                <a:schemeClr val="dk1"/>
              </a:buClr>
              <a:buSzPts val="1100"/>
              <a:buChar char="■"/>
            </a:pPr>
            <a:r>
              <a:rPr lang="es">
                <a:solidFill>
                  <a:schemeClr val="dk1"/>
                </a:solidFill>
              </a:rPr>
              <a:t>Project selection process from students after proposal presentations from employers</a:t>
            </a:r>
            <a:endParaRPr>
              <a:solidFill>
                <a:schemeClr val="dk1"/>
              </a:solidFill>
            </a:endParaRPr>
          </a:p>
          <a:p>
            <a:pPr indent="-298450" lvl="1" marL="914400" rtl="0" algn="l">
              <a:spcBef>
                <a:spcPts val="0"/>
              </a:spcBef>
              <a:spcAft>
                <a:spcPts val="0"/>
              </a:spcAft>
              <a:buClr>
                <a:schemeClr val="dk1"/>
              </a:buClr>
              <a:buSzPts val="1100"/>
              <a:buChar char="○"/>
            </a:pPr>
            <a:r>
              <a:rPr lang="es">
                <a:solidFill>
                  <a:schemeClr val="dk1"/>
                </a:solidFill>
              </a:rPr>
              <a:t>Plan to expand this to all senior English classes in some way - likely less extensive projects</a:t>
            </a:r>
            <a:endParaRPr>
              <a:solidFill>
                <a:schemeClr val="dk1"/>
              </a:solidFill>
            </a:endParaRPr>
          </a:p>
          <a:p>
            <a:pPr indent="-298450" lvl="1" marL="914400" rtl="0" algn="l">
              <a:spcBef>
                <a:spcPts val="0"/>
              </a:spcBef>
              <a:spcAft>
                <a:spcPts val="0"/>
              </a:spcAft>
              <a:buClr>
                <a:schemeClr val="dk1"/>
              </a:buClr>
              <a:buSzPts val="1100"/>
              <a:buChar char="○"/>
            </a:pPr>
            <a:r>
              <a:rPr lang="es">
                <a:solidFill>
                  <a:schemeClr val="dk1"/>
                </a:solidFill>
              </a:rPr>
              <a:t>Hope to expand these to other areas of learning as we get better at it</a:t>
            </a:r>
            <a:endParaRPr>
              <a:solidFill>
                <a:schemeClr val="dk1"/>
              </a:solidFill>
            </a:endParaRPr>
          </a:p>
          <a:p>
            <a:pPr indent="-298450" lvl="0" marL="457200" rtl="0" algn="l">
              <a:spcBef>
                <a:spcPts val="0"/>
              </a:spcBef>
              <a:spcAft>
                <a:spcPts val="0"/>
              </a:spcAft>
              <a:buClr>
                <a:schemeClr val="dk1"/>
              </a:buClr>
              <a:buSzPts val="1100"/>
              <a:buChar char="●"/>
            </a:pPr>
            <a:r>
              <a:rPr lang="es">
                <a:solidFill>
                  <a:schemeClr val="dk1"/>
                </a:solidFill>
              </a:rPr>
              <a:t>In order to make all of this work we need to prepare our teachers</a:t>
            </a:r>
            <a:endParaRPr>
              <a:solidFill>
                <a:schemeClr val="dk1"/>
              </a:solidFill>
            </a:endParaRPr>
          </a:p>
          <a:p>
            <a:pPr indent="-298450" lvl="1" marL="914400" rtl="0" algn="l">
              <a:spcBef>
                <a:spcPts val="0"/>
              </a:spcBef>
              <a:spcAft>
                <a:spcPts val="0"/>
              </a:spcAft>
              <a:buClr>
                <a:schemeClr val="dk1"/>
              </a:buClr>
              <a:buSzPts val="1100"/>
              <a:buChar char="○"/>
            </a:pPr>
            <a:r>
              <a:rPr lang="es">
                <a:solidFill>
                  <a:schemeClr val="dk1"/>
                </a:solidFill>
              </a:rPr>
              <a:t>PD visits to businesses for all teachers</a:t>
            </a:r>
            <a:endParaRPr>
              <a:solidFill>
                <a:schemeClr val="dk1"/>
              </a:solidFill>
            </a:endParaRPr>
          </a:p>
          <a:p>
            <a:pPr indent="-298450" lvl="1" marL="914400" rtl="0" algn="l">
              <a:spcBef>
                <a:spcPts val="0"/>
              </a:spcBef>
              <a:spcAft>
                <a:spcPts val="0"/>
              </a:spcAft>
              <a:buClr>
                <a:schemeClr val="dk1"/>
              </a:buClr>
              <a:buSzPts val="1100"/>
              <a:buChar char="○"/>
            </a:pPr>
            <a:r>
              <a:rPr lang="es">
                <a:solidFill>
                  <a:schemeClr val="dk1"/>
                </a:solidFill>
              </a:rPr>
              <a:t>Started with electives because they have the most direct connection</a:t>
            </a:r>
            <a:endParaRPr>
              <a:solidFill>
                <a:schemeClr val="dk1"/>
              </a:solidFill>
            </a:endParaRPr>
          </a:p>
          <a:p>
            <a:pPr indent="-298450" lvl="1" marL="914400" rtl="0" algn="l">
              <a:spcBef>
                <a:spcPts val="0"/>
              </a:spcBef>
              <a:spcAft>
                <a:spcPts val="0"/>
              </a:spcAft>
              <a:buClr>
                <a:schemeClr val="dk1"/>
              </a:buClr>
              <a:buSzPts val="1100"/>
              <a:buChar char="○"/>
            </a:pPr>
            <a:r>
              <a:rPr lang="es">
                <a:solidFill>
                  <a:schemeClr val="dk1"/>
                </a:solidFill>
              </a:rPr>
              <a:t>Full or half day experiences to learn about different industries their students will be entering</a:t>
            </a:r>
            <a:endParaRPr>
              <a:solidFill>
                <a:schemeClr val="dk1"/>
              </a:solidFill>
            </a:endParaRPr>
          </a:p>
          <a:p>
            <a:pPr indent="-298450" lvl="1" marL="914400" rtl="0" algn="l">
              <a:spcBef>
                <a:spcPts val="0"/>
              </a:spcBef>
              <a:spcAft>
                <a:spcPts val="0"/>
              </a:spcAft>
              <a:buClr>
                <a:schemeClr val="dk1"/>
              </a:buClr>
              <a:buSzPts val="1100"/>
              <a:buChar char="○"/>
            </a:pPr>
            <a:r>
              <a:rPr lang="es">
                <a:solidFill>
                  <a:schemeClr val="dk1"/>
                </a:solidFill>
              </a:rPr>
              <a:t>They’ve really enjoyed them so far and seem to prefer them to being in the building</a:t>
            </a:r>
            <a:endParaRPr>
              <a:solidFill>
                <a:schemeClr val="dk1"/>
              </a:solidFill>
            </a:endParaRPr>
          </a:p>
          <a:p>
            <a:pPr indent="-298450" lvl="2" marL="1371600" rtl="0" algn="l">
              <a:spcBef>
                <a:spcPts val="0"/>
              </a:spcBef>
              <a:spcAft>
                <a:spcPts val="0"/>
              </a:spcAft>
              <a:buClr>
                <a:schemeClr val="dk1"/>
              </a:buClr>
              <a:buSzPts val="1100"/>
              <a:buChar char="■"/>
            </a:pPr>
            <a:r>
              <a:rPr lang="es">
                <a:solidFill>
                  <a:schemeClr val="dk1"/>
                </a:solidFill>
              </a:rPr>
              <a:t>Always surprised by how much they learn.</a:t>
            </a:r>
            <a:endParaRPr>
              <a:solidFill>
                <a:schemeClr val="dk1"/>
              </a:solidFill>
            </a:endParaRPr>
          </a:p>
          <a:p>
            <a:pPr indent="-298450" lvl="0" marL="457200" rtl="0" algn="l">
              <a:spcBef>
                <a:spcPts val="0"/>
              </a:spcBef>
              <a:spcAft>
                <a:spcPts val="0"/>
              </a:spcAft>
              <a:buClr>
                <a:schemeClr val="dk1"/>
              </a:buClr>
              <a:buSzPts val="1100"/>
              <a:buChar char="●"/>
            </a:pPr>
            <a:r>
              <a:rPr lang="es">
                <a:solidFill>
                  <a:schemeClr val="dk1"/>
                </a:solidFill>
              </a:rPr>
              <a:t>PBL training for all teachers that are leading client connected projects - growing numbers over time.</a:t>
            </a:r>
            <a:endParaRPr>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g85984623c5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85984623c5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marR="45720" rtl="0" algn="l">
              <a:spcBef>
                <a:spcPts val="0"/>
              </a:spcBef>
              <a:spcAft>
                <a:spcPts val="0"/>
              </a:spcAft>
              <a:buClr>
                <a:srgbClr val="000000"/>
              </a:buClr>
              <a:buSzPts val="1200"/>
              <a:buFont typeface="Arial"/>
              <a:buChar char="●"/>
            </a:pPr>
            <a:r>
              <a:rPr lang="es" sz="1200"/>
              <a:t>By fall 2023, there will be internship opportunities built into the master schedule that are designed as capstone courses in each of the following career pathway areas: Advanced Manufacturing, Engineering and Design, Biomedical Sciences, and Computer Science.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4dfce81f19_0_16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4dfce81f19_0_16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rgbClr val="000000"/>
              </a:buClr>
              <a:buSzPts val="1000"/>
              <a:buFont typeface="Arial"/>
              <a:buChar char="●"/>
            </a:pPr>
            <a:r>
              <a:rPr lang="es" sz="1200"/>
              <a:t>By May 2023, the Raymore-Peculiar School District will expand the percentage of students earning an MVA through dual credit coursework (9 hours of credit) from</a:t>
            </a:r>
            <a:r>
              <a:rPr lang="es" sz="1200">
                <a:highlight>
                  <a:schemeClr val="lt1"/>
                </a:highlight>
              </a:rPr>
              <a:t> </a:t>
            </a:r>
            <a:r>
              <a:rPr lang="es" sz="1200"/>
              <a:t>24% to 35% (this includes AP, IB and Seal of Biliteracy completers as well). </a:t>
            </a:r>
            <a:endParaRPr sz="1200"/>
          </a:p>
          <a:p>
            <a:pPr indent="-304800" lvl="0" marL="457200" rtl="0" algn="l">
              <a:lnSpc>
                <a:spcPct val="115000"/>
              </a:lnSpc>
              <a:spcBef>
                <a:spcPts val="0"/>
              </a:spcBef>
              <a:spcAft>
                <a:spcPts val="0"/>
              </a:spcAft>
              <a:buClr>
                <a:schemeClr val="lt1"/>
              </a:buClr>
              <a:buSzPts val="1200"/>
              <a:buFont typeface="Roboto Condensed"/>
              <a:buChar char="●"/>
            </a:pPr>
            <a:r>
              <a:rPr lang="es" sz="1200" u="sng">
                <a:solidFill>
                  <a:schemeClr val="hlink"/>
                </a:solidFill>
                <a:hlinkClick r:id="rId2"/>
              </a:rPr>
              <a:t>https://docs.google.com/document/d/1iXqECW3cQZL-6JbopeASnl9YEJVdzp_7vbMRb0ixPFw/edit?usp=sharing</a:t>
            </a:r>
            <a:r>
              <a:rPr lang="es" sz="1200"/>
              <a:t> </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t/>
            </a:r>
            <a:endParaRPr sz="1300"/>
          </a:p>
          <a:p>
            <a:pPr indent="-292100" lvl="0" marL="457200" rtl="0" algn="l">
              <a:lnSpc>
                <a:spcPct val="115000"/>
              </a:lnSpc>
              <a:spcBef>
                <a:spcPts val="0"/>
              </a:spcBef>
              <a:spcAft>
                <a:spcPts val="0"/>
              </a:spcAft>
              <a:buClr>
                <a:srgbClr val="000000"/>
              </a:buClr>
              <a:buSzPts val="1000"/>
              <a:buFont typeface="Arial"/>
              <a:buChar char="●"/>
            </a:pPr>
            <a:r>
              <a:rPr lang="es" sz="1200"/>
              <a:t>By fall 2023, Raymore-Peculiar students will have intentional pathways in some of the region’s most in-demand fields that end in an internal or external CTE internship opportunity, including Advanced Manufacturing, Engineering and Design, Biomedical Sciences and Computer Science.</a:t>
            </a:r>
            <a:endParaRPr sz="1200"/>
          </a:p>
          <a:p>
            <a:pPr indent="-304800" lvl="0" marL="457200" marR="45720" rtl="0" algn="l">
              <a:spcBef>
                <a:spcPts val="1000"/>
              </a:spcBef>
              <a:spcAft>
                <a:spcPts val="0"/>
              </a:spcAft>
              <a:buClr>
                <a:srgbClr val="000000"/>
              </a:buClr>
              <a:buSzPts val="1200"/>
              <a:buFont typeface="Arial"/>
              <a:buChar char="●"/>
            </a:pPr>
            <a:r>
              <a:rPr lang="es" sz="1200"/>
              <a:t>By fall 2023, there will be internship opportunities built into the master schedule that are designed as capstone courses in each of the following career pathway areas: Advanced Manufacturing, Engineering and Design, Biomedical Sciences, and Computer Science.</a:t>
            </a:r>
            <a:endParaRPr sz="1200"/>
          </a:p>
          <a:p>
            <a:pPr indent="-292100" lvl="0" marL="457200" marR="45720" rtl="0" algn="l">
              <a:spcBef>
                <a:spcPts val="0"/>
              </a:spcBef>
              <a:spcAft>
                <a:spcPts val="0"/>
              </a:spcAft>
              <a:buClr>
                <a:schemeClr val="lt1"/>
              </a:buClr>
              <a:buSzPts val="1000"/>
              <a:buFont typeface="Roboto Condensed"/>
              <a:buChar char="●"/>
            </a:pPr>
            <a:r>
              <a:rPr lang="es" sz="1000" u="sng">
                <a:solidFill>
                  <a:schemeClr val="hlink"/>
                </a:solidFill>
                <a:hlinkClick r:id="rId3"/>
              </a:rPr>
              <a:t>https://docs.google.com/document/d/1WDCbnHSH-XZeYbj1pHMdZK4tGAG93p-F7Jgwl9S1YY8/edit?usp=sharing</a:t>
            </a:r>
            <a:r>
              <a:rPr lang="es" sz="1000"/>
              <a:t> </a:t>
            </a:r>
            <a:endParaRPr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g4dfce81f19_0_1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4dfce81f19_0_1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b="1" lang="es" sz="1200" u="sng">
                <a:solidFill>
                  <a:schemeClr val="dk1"/>
                </a:solidFill>
              </a:rPr>
              <a:t>Staffing</a:t>
            </a:r>
            <a:endParaRPr b="1" sz="1200" u="sng">
              <a:solidFill>
                <a:schemeClr val="dk1"/>
              </a:solidFill>
            </a:endParaRPr>
          </a:p>
          <a:p>
            <a:pPr indent="0" lvl="0" marL="0" rtl="0" algn="l">
              <a:lnSpc>
                <a:spcPct val="110000"/>
              </a:lnSpc>
              <a:spcBef>
                <a:spcPts val="0"/>
              </a:spcBef>
              <a:spcAft>
                <a:spcPts val="0"/>
              </a:spcAft>
              <a:buNone/>
            </a:pPr>
            <a:r>
              <a:rPr lang="es" sz="1200">
                <a:solidFill>
                  <a:schemeClr val="dk1"/>
                </a:solidFill>
              </a:rPr>
              <a:t>Increased staffing will be necessary as programs are developed and enrollment increases.  Some staffing changes have been necessary during the design stage.  </a:t>
            </a:r>
            <a:endParaRPr sz="1200">
              <a:solidFill>
                <a:schemeClr val="dk1"/>
              </a:solidFill>
            </a:endParaRPr>
          </a:p>
          <a:p>
            <a:pPr indent="-304800" lvl="0" marL="457200" rtl="0" algn="l">
              <a:lnSpc>
                <a:spcPct val="110000"/>
              </a:lnSpc>
              <a:spcBef>
                <a:spcPts val="0"/>
              </a:spcBef>
              <a:spcAft>
                <a:spcPts val="0"/>
              </a:spcAft>
              <a:buClr>
                <a:schemeClr val="dk1"/>
              </a:buClr>
              <a:buSzPts val="1200"/>
              <a:buChar char="●"/>
            </a:pPr>
            <a:r>
              <a:rPr lang="es" sz="1200">
                <a:solidFill>
                  <a:schemeClr val="dk1"/>
                </a:solidFill>
              </a:rPr>
              <a:t>community partnership coordinator.  </a:t>
            </a:r>
            <a:endParaRPr sz="1200">
              <a:solidFill>
                <a:schemeClr val="dk1"/>
              </a:solidFill>
            </a:endParaRPr>
          </a:p>
          <a:p>
            <a:pPr indent="-304800" lvl="0" marL="457200" rtl="0" algn="l">
              <a:lnSpc>
                <a:spcPct val="110000"/>
              </a:lnSpc>
              <a:spcBef>
                <a:spcPts val="0"/>
              </a:spcBef>
              <a:spcAft>
                <a:spcPts val="0"/>
              </a:spcAft>
              <a:buClr>
                <a:schemeClr val="dk1"/>
              </a:buClr>
              <a:buSzPts val="1200"/>
              <a:buChar char="●"/>
            </a:pPr>
            <a:r>
              <a:rPr lang="es" sz="1200">
                <a:solidFill>
                  <a:schemeClr val="dk1"/>
                </a:solidFill>
              </a:rPr>
              <a:t>Machining Program </a:t>
            </a:r>
            <a:endParaRPr sz="1200">
              <a:solidFill>
                <a:schemeClr val="dk1"/>
              </a:solidFill>
            </a:endParaRPr>
          </a:p>
          <a:p>
            <a:pPr indent="-304800" lvl="0" marL="457200" rtl="0" algn="l">
              <a:lnSpc>
                <a:spcPct val="110000"/>
              </a:lnSpc>
              <a:spcBef>
                <a:spcPts val="0"/>
              </a:spcBef>
              <a:spcAft>
                <a:spcPts val="0"/>
              </a:spcAft>
              <a:buClr>
                <a:schemeClr val="dk1"/>
              </a:buClr>
              <a:buSzPts val="1200"/>
              <a:buChar char="●"/>
            </a:pPr>
            <a:r>
              <a:rPr lang="es" sz="1200">
                <a:solidFill>
                  <a:schemeClr val="dk1"/>
                </a:solidFill>
              </a:rPr>
              <a:t>expand in the area of biomedical sciences by partnering with Cass Regional Medical Center</a:t>
            </a:r>
            <a:endParaRPr sz="1200">
              <a:solidFill>
                <a:schemeClr val="dk1"/>
              </a:solidFill>
            </a:endParaRPr>
          </a:p>
          <a:p>
            <a:pPr indent="-304800" lvl="0" marL="457200" rtl="0" algn="l">
              <a:lnSpc>
                <a:spcPct val="110000"/>
              </a:lnSpc>
              <a:spcBef>
                <a:spcPts val="0"/>
              </a:spcBef>
              <a:spcAft>
                <a:spcPts val="0"/>
              </a:spcAft>
              <a:buClr>
                <a:schemeClr val="dk1"/>
              </a:buClr>
              <a:buSzPts val="1200"/>
              <a:buChar char="●"/>
            </a:pPr>
            <a:r>
              <a:rPr lang="es" sz="1200">
                <a:solidFill>
                  <a:schemeClr val="dk1"/>
                </a:solidFill>
              </a:rPr>
              <a:t>dual enrollment opportunities for students</a:t>
            </a:r>
            <a:endParaRPr sz="1200">
              <a:solidFill>
                <a:schemeClr val="dk1"/>
              </a:solidFill>
            </a:endParaRPr>
          </a:p>
          <a:p>
            <a:pPr indent="-304800" lvl="0" marL="457200" rtl="0" algn="l">
              <a:lnSpc>
                <a:spcPct val="110000"/>
              </a:lnSpc>
              <a:spcBef>
                <a:spcPts val="0"/>
              </a:spcBef>
              <a:spcAft>
                <a:spcPts val="0"/>
              </a:spcAft>
              <a:buClr>
                <a:schemeClr val="dk1"/>
              </a:buClr>
              <a:buSzPts val="1200"/>
              <a:buChar char="●"/>
            </a:pPr>
            <a:r>
              <a:rPr lang="es" sz="1200">
                <a:solidFill>
                  <a:schemeClr val="dk1"/>
                </a:solidFill>
              </a:rPr>
              <a:t>visiting scholar program offered by the state</a:t>
            </a:r>
            <a:endParaRPr sz="1200">
              <a:solidFill>
                <a:schemeClr val="dk1"/>
              </a:solidFill>
            </a:endParaRPr>
          </a:p>
          <a:p>
            <a:pPr indent="-304800" lvl="0" marL="457200" rtl="0" algn="l">
              <a:lnSpc>
                <a:spcPct val="110000"/>
              </a:lnSpc>
              <a:spcBef>
                <a:spcPts val="0"/>
              </a:spcBef>
              <a:spcAft>
                <a:spcPts val="0"/>
              </a:spcAft>
              <a:buClr>
                <a:schemeClr val="dk1"/>
              </a:buClr>
              <a:buSzPts val="1200"/>
              <a:buChar char="●"/>
            </a:pPr>
            <a:r>
              <a:rPr lang="es" sz="1200">
                <a:solidFill>
                  <a:schemeClr val="dk1"/>
                </a:solidFill>
              </a:rPr>
              <a:t> professor of record option in high need subject areas.  </a:t>
            </a:r>
            <a:endParaRPr sz="1200">
              <a:solidFill>
                <a:schemeClr val="dk1"/>
              </a:solidFill>
            </a:endParaRPr>
          </a:p>
          <a:p>
            <a:pPr indent="0" lvl="0" marL="0" rtl="0" algn="l">
              <a:lnSpc>
                <a:spcPct val="110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0000"/>
              </a:lnSpc>
              <a:spcBef>
                <a:spcPts val="0"/>
              </a:spcBef>
              <a:spcAft>
                <a:spcPts val="0"/>
              </a:spcAft>
              <a:buNone/>
            </a:pPr>
            <a:r>
              <a:rPr lang="es" sz="1200">
                <a:solidFill>
                  <a:schemeClr val="dk1"/>
                </a:solidFill>
              </a:rPr>
              <a:t>In addition, the district will utilize the locally developed ‘portrait of a Ray-Pec educator’ to guide hiring decisions, making sure new teachers recruited into the district have a growth mindset and possess the traits and abilities needed to teach in a redesigned high school environment.</a:t>
            </a:r>
            <a:endParaRPr sz="1200">
              <a:solidFill>
                <a:schemeClr val="dk1"/>
              </a:solidFill>
            </a:endParaRPr>
          </a:p>
          <a:p>
            <a:pPr indent="0" lvl="0" marL="0" rtl="0" algn="l">
              <a:lnSpc>
                <a:spcPct val="110000"/>
              </a:lnSpc>
              <a:spcBef>
                <a:spcPts val="0"/>
              </a:spcBef>
              <a:spcAft>
                <a:spcPts val="0"/>
              </a:spcAft>
              <a:buNone/>
            </a:pPr>
            <a:r>
              <a:t/>
            </a:r>
            <a:endParaRPr sz="1200">
              <a:solidFill>
                <a:schemeClr val="dk1"/>
              </a:solidFill>
            </a:endParaRPr>
          </a:p>
          <a:p>
            <a:pPr indent="0" lvl="0" marL="0" rtl="0" algn="l">
              <a:lnSpc>
                <a:spcPct val="110000"/>
              </a:lnSpc>
              <a:spcBef>
                <a:spcPts val="0"/>
              </a:spcBef>
              <a:spcAft>
                <a:spcPts val="0"/>
              </a:spcAft>
              <a:buNone/>
            </a:pPr>
            <a:r>
              <a:rPr b="1" lang="es" sz="1200" u="sng">
                <a:solidFill>
                  <a:schemeClr val="dk1"/>
                </a:solidFill>
              </a:rPr>
              <a:t>PD</a:t>
            </a:r>
            <a:endParaRPr b="1" sz="1200" u="sng">
              <a:solidFill>
                <a:schemeClr val="dk1"/>
              </a:solidFill>
            </a:endParaRPr>
          </a:p>
          <a:p>
            <a:pPr indent="0" lvl="0" marL="0" rtl="0" algn="l">
              <a:lnSpc>
                <a:spcPct val="110000"/>
              </a:lnSpc>
              <a:spcBef>
                <a:spcPts val="0"/>
              </a:spcBef>
              <a:spcAft>
                <a:spcPts val="0"/>
              </a:spcAft>
              <a:buNone/>
            </a:pPr>
            <a:r>
              <a:rPr lang="es" sz="1200">
                <a:solidFill>
                  <a:schemeClr val="dk1"/>
                </a:solidFill>
              </a:rPr>
              <a:t>The mission of the Raymore-Peculiar Professional Development Committee is to coordinate professional development activities for staff of Raymore-Peculiar for the purpose of improving student learning. These activities will align with the District’s Mission Statement, support the District Strategic Plan, and aid staff in obtaining the skills necessary to provide real world learning opportunities for students.  The PDC Committee is composed of certified staff members from each educational level in the district.  A key role of this committee is to establish yearly goals for staff that align with the district strategic plan.  After reviewing the Raymore-Peculiar Strategic Plan, the PDC Committee set two primary goals for certified staff.  The first goal addresses high quality staffing while the second goal established directly addresses project based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s" sz="1200">
                <a:solidFill>
                  <a:schemeClr val="dk1"/>
                </a:solidFill>
              </a:rPr>
              <a:t>PDC Goal 2:</a:t>
            </a:r>
            <a:endParaRPr b="1" sz="1200">
              <a:solidFill>
                <a:schemeClr val="dk1"/>
              </a:solidFill>
            </a:endParaRPr>
          </a:p>
          <a:p>
            <a:pPr indent="0" lvl="0" marL="0" rtl="0" algn="l">
              <a:lnSpc>
                <a:spcPct val="70000"/>
              </a:lnSpc>
              <a:spcBef>
                <a:spcPts val="0"/>
              </a:spcBef>
              <a:spcAft>
                <a:spcPts val="0"/>
              </a:spcAft>
              <a:buNone/>
            </a:pPr>
            <a:r>
              <a:rPr lang="es" sz="1200">
                <a:solidFill>
                  <a:schemeClr val="dk1"/>
                </a:solidFill>
              </a:rPr>
              <a:t>By October 2020, the number of teachers and administrators receiving formal, multi-session training in project based learning will expand from 5% to 25%.</a:t>
            </a:r>
            <a:endParaRPr sz="1200">
              <a:solidFill>
                <a:schemeClr val="dk1"/>
              </a:solidFill>
            </a:endParaRPr>
          </a:p>
          <a:p>
            <a:pPr indent="0" lvl="0" marL="0" rtl="0" algn="l">
              <a:lnSpc>
                <a:spcPct val="70000"/>
              </a:lnSpc>
              <a:spcBef>
                <a:spcPts val="0"/>
              </a:spcBef>
              <a:spcAft>
                <a:spcPts val="0"/>
              </a:spcAft>
              <a:buNone/>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s" sz="1200">
                <a:solidFill>
                  <a:schemeClr val="dk1"/>
                </a:solidFill>
              </a:rPr>
              <a:t>Strategic Focus Area #1 Success Ready Students:</a:t>
            </a:r>
            <a:r>
              <a:rPr lang="es" sz="1200">
                <a:solidFill>
                  <a:schemeClr val="dk1"/>
                </a:solidFill>
              </a:rPr>
              <a:t> Incorporate additional real-world, hands-on learning opportunities</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s" sz="1200">
                <a:solidFill>
                  <a:schemeClr val="dk1"/>
                </a:solidFill>
              </a:rPr>
              <a:t>Expand staff professional development to support integration of more project based learning in the curriculum </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s" sz="1200">
                <a:solidFill>
                  <a:schemeClr val="dk1"/>
                </a:solidFill>
              </a:rPr>
              <a:t>Continue technology integration in support of STEAM learning experiences</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s" sz="1200">
                <a:solidFill>
                  <a:schemeClr val="dk1"/>
                </a:solidFill>
              </a:rPr>
              <a:t>Increase training opportunities in design thinking and Project Based Learning for staff</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s" sz="1200">
                <a:solidFill>
                  <a:schemeClr val="dk1"/>
                </a:solidFill>
              </a:rPr>
              <a:t>Pursue soft skill development professional development learning opportunities for  teachers </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s" sz="1200">
                <a:solidFill>
                  <a:schemeClr val="dk1"/>
                </a:solidFill>
              </a:rPr>
              <a:t>Continue training staff to support social emotional skills in students</a:t>
            </a:r>
            <a:endParaRPr sz="1200">
              <a:solidFill>
                <a:schemeClr val="dk1"/>
              </a:solidFill>
            </a:endParaRPr>
          </a:p>
          <a:p>
            <a:pPr indent="-304800" lvl="1" marL="914400" rtl="0" algn="l">
              <a:lnSpc>
                <a:spcPct val="115000"/>
              </a:lnSpc>
              <a:spcBef>
                <a:spcPts val="0"/>
              </a:spcBef>
              <a:spcAft>
                <a:spcPts val="0"/>
              </a:spcAft>
              <a:buClr>
                <a:schemeClr val="dk1"/>
              </a:buClr>
              <a:buSzPts val="1200"/>
              <a:buChar char="○"/>
            </a:pPr>
            <a:r>
              <a:rPr lang="es" sz="1200">
                <a:solidFill>
                  <a:schemeClr val="dk1"/>
                </a:solidFill>
              </a:rPr>
              <a:t>Expand Project Lead The Way and Launch training to more teachers</a:t>
            </a:r>
            <a:endParaRPr sz="1200">
              <a:solidFill>
                <a:schemeClr val="dk1"/>
              </a:solidFill>
            </a:endParaRPr>
          </a:p>
          <a:p>
            <a:pPr indent="0" lvl="0" marL="0" rtl="0" algn="l">
              <a:lnSpc>
                <a:spcPct val="110000"/>
              </a:lnSpc>
              <a:spcBef>
                <a:spcPts val="0"/>
              </a:spcBef>
              <a:spcAft>
                <a:spcPts val="0"/>
              </a:spcAft>
              <a:buNone/>
            </a:pPr>
            <a:r>
              <a:rPr lang="es" sz="1200">
                <a:solidFill>
                  <a:schemeClr val="dk1"/>
                </a:solidFill>
              </a:rPr>
              <a:t>While this goal establishes actions during one calendar year, a multiyear approach will be used to drive long term growth in staff.  </a:t>
            </a:r>
            <a:endParaRPr sz="1200">
              <a:solidFill>
                <a:schemeClr val="dk1"/>
              </a:solidFill>
            </a:endParaRPr>
          </a:p>
          <a:p>
            <a:pPr indent="0" lvl="0" marL="0" rtl="0" algn="l">
              <a:lnSpc>
                <a:spcPct val="110000"/>
              </a:lnSpc>
              <a:spcBef>
                <a:spcPts val="0"/>
              </a:spcBef>
              <a:spcAft>
                <a:spcPts val="0"/>
              </a:spcAft>
              <a:buNone/>
            </a:pPr>
            <a:r>
              <a:t/>
            </a:r>
            <a:endParaRPr sz="1200">
              <a:solidFill>
                <a:schemeClr val="dk1"/>
              </a:solidFill>
            </a:endParaRPr>
          </a:p>
          <a:p>
            <a:pPr indent="0" lvl="0" marL="0" rtl="0" algn="l">
              <a:lnSpc>
                <a:spcPct val="110000"/>
              </a:lnSpc>
              <a:spcBef>
                <a:spcPts val="0"/>
              </a:spcBef>
              <a:spcAft>
                <a:spcPts val="0"/>
              </a:spcAft>
              <a:buNone/>
            </a:pPr>
            <a:r>
              <a:rPr b="1" lang="es" sz="1200" u="sng">
                <a:solidFill>
                  <a:schemeClr val="dk1"/>
                </a:solidFill>
              </a:rPr>
              <a:t>Equity and Access</a:t>
            </a:r>
            <a:endParaRPr b="1" sz="1200" u="sng">
              <a:solidFill>
                <a:schemeClr val="dk1"/>
              </a:solidFill>
            </a:endParaRPr>
          </a:p>
          <a:p>
            <a:pPr indent="0" lvl="0" marL="0" rtl="0" algn="l">
              <a:lnSpc>
                <a:spcPct val="110000"/>
              </a:lnSpc>
              <a:spcBef>
                <a:spcPts val="0"/>
              </a:spcBef>
              <a:spcAft>
                <a:spcPts val="0"/>
              </a:spcAft>
              <a:buNone/>
            </a:pPr>
            <a:r>
              <a:rPr lang="es" sz="1200">
                <a:solidFill>
                  <a:schemeClr val="dk1"/>
                </a:solidFill>
              </a:rPr>
              <a:t>Demographic analysis of the MVA data showed there were some challenges, particularly with our African American population which represented only 3% of the MVA’s but 12% of the senior class.  In addition, the district reviewed free and reduced lunch data.  The school F/R lunch rate is at 23.05% and the senior class F/R lunch rate is at 11%.  However, F/R lunch students only represented 5% of the total students who had earned an MVA in the 2019-2020 school year.</a:t>
            </a:r>
            <a:endParaRPr sz="1200">
              <a:solidFill>
                <a:schemeClr val="dk1"/>
              </a:solidFill>
            </a:endParaRPr>
          </a:p>
          <a:p>
            <a:pPr indent="0" lvl="0" marL="0" rtl="0" algn="l">
              <a:lnSpc>
                <a:spcPct val="110000"/>
              </a:lnSpc>
              <a:spcBef>
                <a:spcPts val="0"/>
              </a:spcBef>
              <a:spcAft>
                <a:spcPts val="0"/>
              </a:spcAft>
              <a:buNone/>
            </a:pPr>
            <a:r>
              <a:rPr lang="es" sz="1200">
                <a:solidFill>
                  <a:schemeClr val="dk1"/>
                </a:solidFill>
              </a:rPr>
              <a:t>Digging a little deeper into the data, it was noted that Ray-Pec has a portion of the Ray-Pec student population who sit in dual credit courses but do not take those courses for dual credit.  In attempting to ascertain why, the data showed the following:</a:t>
            </a:r>
            <a:endParaRPr sz="1200">
              <a:solidFill>
                <a:schemeClr val="dk1"/>
              </a:solidFill>
            </a:endParaRPr>
          </a:p>
          <a:p>
            <a:pPr indent="-304800" lvl="0" marL="457200" rtl="0" algn="l">
              <a:lnSpc>
                <a:spcPct val="110000"/>
              </a:lnSpc>
              <a:spcBef>
                <a:spcPts val="0"/>
              </a:spcBef>
              <a:spcAft>
                <a:spcPts val="0"/>
              </a:spcAft>
              <a:buClr>
                <a:schemeClr val="dk1"/>
              </a:buClr>
              <a:buSzPts val="1200"/>
              <a:buChar char="●"/>
            </a:pPr>
            <a:r>
              <a:rPr lang="es" sz="1200">
                <a:solidFill>
                  <a:schemeClr val="dk1"/>
                </a:solidFill>
              </a:rPr>
              <a:t>10% of the students did not meet the g.p.a. requirement</a:t>
            </a:r>
            <a:endParaRPr sz="1200">
              <a:solidFill>
                <a:schemeClr val="dk1"/>
              </a:solidFill>
            </a:endParaRPr>
          </a:p>
          <a:p>
            <a:pPr indent="-304800" lvl="0" marL="457200" rtl="0" algn="l">
              <a:lnSpc>
                <a:spcPct val="110000"/>
              </a:lnSpc>
              <a:spcBef>
                <a:spcPts val="0"/>
              </a:spcBef>
              <a:spcAft>
                <a:spcPts val="0"/>
              </a:spcAft>
              <a:buClr>
                <a:schemeClr val="dk1"/>
              </a:buClr>
              <a:buSzPts val="1200"/>
              <a:buChar char="●"/>
            </a:pPr>
            <a:r>
              <a:rPr lang="es" sz="1200">
                <a:solidFill>
                  <a:schemeClr val="dk1"/>
                </a:solidFill>
              </a:rPr>
              <a:t>12% of the students had no ACT score</a:t>
            </a:r>
            <a:endParaRPr sz="1200">
              <a:solidFill>
                <a:schemeClr val="dk1"/>
              </a:solidFill>
            </a:endParaRPr>
          </a:p>
          <a:p>
            <a:pPr indent="-304800" lvl="0" marL="457200" rtl="0" algn="l">
              <a:lnSpc>
                <a:spcPct val="110000"/>
              </a:lnSpc>
              <a:spcBef>
                <a:spcPts val="0"/>
              </a:spcBef>
              <a:spcAft>
                <a:spcPts val="0"/>
              </a:spcAft>
              <a:buClr>
                <a:schemeClr val="dk1"/>
              </a:buClr>
              <a:buSzPts val="1200"/>
              <a:buChar char="●"/>
            </a:pPr>
            <a:r>
              <a:rPr lang="es" sz="1200">
                <a:solidFill>
                  <a:schemeClr val="dk1"/>
                </a:solidFill>
              </a:rPr>
              <a:t>45% had an ACT score but it was not high enough to qualify for dual credit</a:t>
            </a:r>
            <a:endParaRPr sz="1200">
              <a:solidFill>
                <a:schemeClr val="dk1"/>
              </a:solidFill>
            </a:endParaRPr>
          </a:p>
          <a:p>
            <a:pPr indent="-304800" lvl="0" marL="457200" rtl="0" algn="l">
              <a:lnSpc>
                <a:spcPct val="110000"/>
              </a:lnSpc>
              <a:spcBef>
                <a:spcPts val="0"/>
              </a:spcBef>
              <a:spcAft>
                <a:spcPts val="0"/>
              </a:spcAft>
              <a:buClr>
                <a:schemeClr val="dk1"/>
              </a:buClr>
              <a:buSzPts val="1200"/>
              <a:buChar char="●"/>
            </a:pPr>
            <a:r>
              <a:rPr lang="es" sz="1200">
                <a:solidFill>
                  <a:schemeClr val="dk1"/>
                </a:solidFill>
              </a:rPr>
              <a:t>33% had a qualifying g.p.a. and ACT score</a:t>
            </a:r>
            <a:endParaRPr sz="1200">
              <a:solidFill>
                <a:schemeClr val="dk1"/>
              </a:solidFill>
            </a:endParaRPr>
          </a:p>
          <a:p>
            <a:pPr indent="-304800" lvl="0" marL="457200" rtl="0" algn="l">
              <a:lnSpc>
                <a:spcPct val="110000"/>
              </a:lnSpc>
              <a:spcBef>
                <a:spcPts val="0"/>
              </a:spcBef>
              <a:spcAft>
                <a:spcPts val="0"/>
              </a:spcAft>
              <a:buClr>
                <a:schemeClr val="dk1"/>
              </a:buClr>
              <a:buSzPts val="1200"/>
              <a:buChar char="●"/>
            </a:pPr>
            <a:r>
              <a:rPr lang="es" sz="1200">
                <a:solidFill>
                  <a:schemeClr val="dk1"/>
                </a:solidFill>
              </a:rPr>
              <a:t>7% qualify for free and reduced lunch</a:t>
            </a:r>
            <a:endParaRPr sz="1200">
              <a:solidFill>
                <a:schemeClr val="dk1"/>
              </a:solidFill>
            </a:endParaRPr>
          </a:p>
          <a:p>
            <a:pPr indent="0" lvl="0" marL="0" rtl="0" algn="l">
              <a:lnSpc>
                <a:spcPct val="110000"/>
              </a:lnSpc>
              <a:spcBef>
                <a:spcPts val="0"/>
              </a:spcBef>
              <a:spcAft>
                <a:spcPts val="0"/>
              </a:spcAft>
              <a:buNone/>
            </a:pPr>
            <a:r>
              <a:rPr lang="es" sz="1200">
                <a:solidFill>
                  <a:schemeClr val="dk1"/>
                </a:solidFill>
              </a:rPr>
              <a:t>There are several actions the district is planning to take to address some of the concerns revealed from this data. </a:t>
            </a:r>
            <a:endParaRPr sz="1200">
              <a:solidFill>
                <a:schemeClr val="dk1"/>
              </a:solidFill>
            </a:endParaRPr>
          </a:p>
          <a:p>
            <a:pPr indent="-304800" lvl="0" marL="457200" rtl="0" algn="l">
              <a:lnSpc>
                <a:spcPct val="110000"/>
              </a:lnSpc>
              <a:spcBef>
                <a:spcPts val="0"/>
              </a:spcBef>
              <a:spcAft>
                <a:spcPts val="0"/>
              </a:spcAft>
              <a:buClr>
                <a:schemeClr val="dk1"/>
              </a:buClr>
              <a:buSzPts val="1200"/>
              <a:buChar char="●"/>
            </a:pPr>
            <a:r>
              <a:rPr lang="es" sz="1200">
                <a:solidFill>
                  <a:schemeClr val="dk1"/>
                </a:solidFill>
              </a:rPr>
              <a:t>Sophomore talks</a:t>
            </a:r>
            <a:endParaRPr sz="1200">
              <a:solidFill>
                <a:schemeClr val="dk1"/>
              </a:solidFill>
            </a:endParaRPr>
          </a:p>
          <a:p>
            <a:pPr indent="-304800" lvl="0" marL="457200" rtl="0" algn="l">
              <a:lnSpc>
                <a:spcPct val="110000"/>
              </a:lnSpc>
              <a:spcBef>
                <a:spcPts val="0"/>
              </a:spcBef>
              <a:spcAft>
                <a:spcPts val="0"/>
              </a:spcAft>
              <a:buClr>
                <a:schemeClr val="dk1"/>
              </a:buClr>
              <a:buSzPts val="1200"/>
              <a:buChar char="●"/>
            </a:pPr>
            <a:r>
              <a:rPr lang="es" sz="1200">
                <a:solidFill>
                  <a:schemeClr val="dk1"/>
                </a:solidFill>
              </a:rPr>
              <a:t>Sophomore ACT</a:t>
            </a:r>
            <a:endParaRPr sz="1200">
              <a:solidFill>
                <a:schemeClr val="dk1"/>
              </a:solidFill>
            </a:endParaRPr>
          </a:p>
          <a:p>
            <a:pPr indent="-304800" lvl="0" marL="457200" rtl="0" algn="l">
              <a:lnSpc>
                <a:spcPct val="110000"/>
              </a:lnSpc>
              <a:spcBef>
                <a:spcPts val="0"/>
              </a:spcBef>
              <a:spcAft>
                <a:spcPts val="0"/>
              </a:spcAft>
              <a:buClr>
                <a:schemeClr val="dk1"/>
              </a:buClr>
              <a:buSzPts val="1200"/>
              <a:buChar char="●"/>
            </a:pPr>
            <a:r>
              <a:rPr lang="es" sz="1200">
                <a:solidFill>
                  <a:schemeClr val="dk1"/>
                </a:solidFill>
              </a:rPr>
              <a:t>ACT prep course</a:t>
            </a:r>
            <a:endParaRPr sz="1200">
              <a:solidFill>
                <a:schemeClr val="dk1"/>
              </a:solidFill>
            </a:endParaRPr>
          </a:p>
          <a:p>
            <a:pPr indent="-304800" lvl="0" marL="457200" rtl="0" algn="l">
              <a:lnSpc>
                <a:spcPct val="110000"/>
              </a:lnSpc>
              <a:spcBef>
                <a:spcPts val="0"/>
              </a:spcBef>
              <a:spcAft>
                <a:spcPts val="0"/>
              </a:spcAft>
              <a:buClr>
                <a:schemeClr val="dk1"/>
              </a:buClr>
              <a:buSzPts val="1200"/>
              <a:buChar char="●"/>
            </a:pPr>
            <a:r>
              <a:rPr lang="es" sz="1200">
                <a:solidFill>
                  <a:schemeClr val="dk1"/>
                </a:solidFill>
              </a:rPr>
              <a:t>AP/IB Strategies bank</a:t>
            </a:r>
            <a:endParaRPr sz="1200">
              <a:solidFill>
                <a:schemeClr val="dk1"/>
              </a:solidFill>
            </a:endParaRPr>
          </a:p>
          <a:p>
            <a:pPr indent="-304800" lvl="0" marL="457200" rtl="0" algn="l">
              <a:lnSpc>
                <a:spcPct val="110000"/>
              </a:lnSpc>
              <a:spcBef>
                <a:spcPts val="0"/>
              </a:spcBef>
              <a:spcAft>
                <a:spcPts val="0"/>
              </a:spcAft>
              <a:buClr>
                <a:schemeClr val="dk1"/>
              </a:buClr>
              <a:buSzPts val="1200"/>
              <a:buChar char="●"/>
            </a:pPr>
            <a:r>
              <a:rPr lang="es" sz="1200">
                <a:solidFill>
                  <a:schemeClr val="dk1"/>
                </a:solidFill>
              </a:rPr>
              <a:t>Financial support</a:t>
            </a:r>
            <a:endParaRPr sz="1200">
              <a:solidFill>
                <a:schemeClr val="dk1"/>
              </a:solidFill>
            </a:endParaRPr>
          </a:p>
          <a:p>
            <a:pPr indent="-304800" lvl="0" marL="457200" rtl="0" algn="l">
              <a:lnSpc>
                <a:spcPct val="110000"/>
              </a:lnSpc>
              <a:spcBef>
                <a:spcPts val="0"/>
              </a:spcBef>
              <a:spcAft>
                <a:spcPts val="0"/>
              </a:spcAft>
              <a:buClr>
                <a:schemeClr val="dk1"/>
              </a:buClr>
              <a:buSzPts val="1200"/>
              <a:buChar char="●"/>
            </a:pPr>
            <a:r>
              <a:rPr lang="es" sz="1200">
                <a:solidFill>
                  <a:schemeClr val="dk1"/>
                </a:solidFill>
              </a:rPr>
              <a:t>Student focus groups for those who quality for DC but don’t take it for DC.</a:t>
            </a:r>
            <a:endParaRPr sz="1200">
              <a:solidFill>
                <a:schemeClr val="dk1"/>
              </a:solidFill>
            </a:endParaRPr>
          </a:p>
          <a:p>
            <a:pPr indent="-304800" lvl="0" marL="457200" rtl="0" algn="l">
              <a:lnSpc>
                <a:spcPct val="110000"/>
              </a:lnSpc>
              <a:spcBef>
                <a:spcPts val="0"/>
              </a:spcBef>
              <a:spcAft>
                <a:spcPts val="0"/>
              </a:spcAft>
              <a:buClr>
                <a:schemeClr val="dk1"/>
              </a:buClr>
              <a:buSzPts val="1200"/>
              <a:buChar char="●"/>
            </a:pPr>
            <a:r>
              <a:rPr lang="es" sz="1200">
                <a:solidFill>
                  <a:schemeClr val="dk1"/>
                </a:solidFill>
              </a:rPr>
              <a:t>English 4 DRIVE</a:t>
            </a:r>
            <a:endParaRPr sz="1200">
              <a:solidFill>
                <a:schemeClr val="dk1"/>
              </a:solidFill>
            </a:endParaRPr>
          </a:p>
          <a:p>
            <a:pPr indent="0" lvl="0" marL="0" rtl="0" algn="l">
              <a:lnSpc>
                <a:spcPct val="110000"/>
              </a:lnSpc>
              <a:spcBef>
                <a:spcPts val="0"/>
              </a:spcBef>
              <a:spcAft>
                <a:spcPts val="0"/>
              </a:spcAft>
              <a:buNone/>
            </a:pPr>
            <a:r>
              <a:t/>
            </a:r>
            <a:endParaRPr sz="1200">
              <a:solidFill>
                <a:schemeClr val="dk1"/>
              </a:solidFill>
            </a:endParaRPr>
          </a:p>
          <a:p>
            <a:pPr indent="0" lvl="0" marL="0" rtl="0" algn="l">
              <a:lnSpc>
                <a:spcPct val="110000"/>
              </a:lnSpc>
              <a:spcBef>
                <a:spcPts val="0"/>
              </a:spcBef>
              <a:spcAft>
                <a:spcPts val="0"/>
              </a:spcAft>
              <a:buNone/>
            </a:pPr>
            <a:r>
              <a:rPr b="1" lang="es" sz="1200" u="sng">
                <a:solidFill>
                  <a:schemeClr val="dk1"/>
                </a:solidFill>
              </a:rPr>
              <a:t>Policies and Procedures</a:t>
            </a:r>
            <a:endParaRPr b="1" sz="1200" u="sng">
              <a:solidFill>
                <a:schemeClr val="dk1"/>
              </a:solidFill>
            </a:endParaRPr>
          </a:p>
          <a:p>
            <a:pPr indent="0" lvl="0" marL="0" rtl="0" algn="l">
              <a:lnSpc>
                <a:spcPct val="110000"/>
              </a:lnSpc>
              <a:spcBef>
                <a:spcPts val="0"/>
              </a:spcBef>
              <a:spcAft>
                <a:spcPts val="0"/>
              </a:spcAft>
              <a:buNone/>
            </a:pPr>
            <a:r>
              <a:rPr lang="es" sz="1200">
                <a:solidFill>
                  <a:schemeClr val="dk1"/>
                </a:solidFill>
              </a:rPr>
              <a:t> School district policies and procedures are reviewed annually by the District Policy Review Team. Policies and practices that will be reviewed by administration include:</a:t>
            </a:r>
            <a:endParaRPr sz="1200">
              <a:solidFill>
                <a:schemeClr val="dk1"/>
              </a:solidFill>
            </a:endParaRPr>
          </a:p>
          <a:p>
            <a:pPr indent="-304800" lvl="1" marL="914400" rtl="0" algn="l">
              <a:lnSpc>
                <a:spcPct val="110000"/>
              </a:lnSpc>
              <a:spcBef>
                <a:spcPts val="0"/>
              </a:spcBef>
              <a:spcAft>
                <a:spcPts val="0"/>
              </a:spcAft>
              <a:buClr>
                <a:schemeClr val="dk1"/>
              </a:buClr>
              <a:buSzPts val="1200"/>
              <a:buChar char="○"/>
            </a:pPr>
            <a:r>
              <a:rPr lang="es" sz="1200">
                <a:solidFill>
                  <a:schemeClr val="dk1"/>
                </a:solidFill>
              </a:rPr>
              <a:t>Equal Access Measures</a:t>
            </a:r>
            <a:endParaRPr sz="1200">
              <a:solidFill>
                <a:schemeClr val="dk1"/>
              </a:solidFill>
            </a:endParaRPr>
          </a:p>
          <a:p>
            <a:pPr indent="-304800" lvl="1" marL="914400" rtl="0" algn="l">
              <a:lnSpc>
                <a:spcPct val="110000"/>
              </a:lnSpc>
              <a:spcBef>
                <a:spcPts val="0"/>
              </a:spcBef>
              <a:spcAft>
                <a:spcPts val="0"/>
              </a:spcAft>
              <a:buClr>
                <a:schemeClr val="dk1"/>
              </a:buClr>
              <a:buSzPts val="1200"/>
              <a:buChar char="○"/>
            </a:pPr>
            <a:r>
              <a:rPr lang="es" sz="1200">
                <a:solidFill>
                  <a:schemeClr val="dk1"/>
                </a:solidFill>
              </a:rPr>
              <a:t>Graduation Requirements </a:t>
            </a:r>
            <a:endParaRPr sz="1200">
              <a:solidFill>
                <a:schemeClr val="dk1"/>
              </a:solidFill>
            </a:endParaRPr>
          </a:p>
          <a:p>
            <a:pPr indent="-304800" lvl="2" marL="1371600" rtl="0" algn="l">
              <a:lnSpc>
                <a:spcPct val="110000"/>
              </a:lnSpc>
              <a:spcBef>
                <a:spcPts val="0"/>
              </a:spcBef>
              <a:spcAft>
                <a:spcPts val="0"/>
              </a:spcAft>
              <a:buClr>
                <a:schemeClr val="dk1"/>
              </a:buClr>
              <a:buSzPts val="1200"/>
              <a:buChar char="■"/>
            </a:pPr>
            <a:r>
              <a:rPr lang="es" sz="1200">
                <a:solidFill>
                  <a:schemeClr val="dk1"/>
                </a:solidFill>
              </a:rPr>
              <a:t>Transcript changes</a:t>
            </a:r>
            <a:endParaRPr sz="1200">
              <a:solidFill>
                <a:schemeClr val="dk1"/>
              </a:solidFill>
            </a:endParaRPr>
          </a:p>
          <a:p>
            <a:pPr indent="-304800" lvl="2" marL="1371600" rtl="0" algn="l">
              <a:lnSpc>
                <a:spcPct val="110000"/>
              </a:lnSpc>
              <a:spcBef>
                <a:spcPts val="0"/>
              </a:spcBef>
              <a:spcAft>
                <a:spcPts val="0"/>
              </a:spcAft>
              <a:buClr>
                <a:schemeClr val="dk1"/>
              </a:buClr>
              <a:buSzPts val="1200"/>
              <a:buChar char="■"/>
            </a:pPr>
            <a:r>
              <a:rPr lang="es" sz="1200">
                <a:solidFill>
                  <a:schemeClr val="dk1"/>
                </a:solidFill>
              </a:rPr>
              <a:t>Credit acquisition</a:t>
            </a:r>
            <a:endParaRPr sz="1200">
              <a:solidFill>
                <a:schemeClr val="dk1"/>
              </a:solidFill>
            </a:endParaRPr>
          </a:p>
          <a:p>
            <a:pPr indent="-304800" lvl="1" marL="914400" rtl="0" algn="l">
              <a:lnSpc>
                <a:spcPct val="110000"/>
              </a:lnSpc>
              <a:spcBef>
                <a:spcPts val="0"/>
              </a:spcBef>
              <a:spcAft>
                <a:spcPts val="0"/>
              </a:spcAft>
              <a:buClr>
                <a:schemeClr val="dk1"/>
              </a:buClr>
              <a:buSzPts val="1200"/>
              <a:buChar char="○"/>
            </a:pPr>
            <a:r>
              <a:rPr lang="es" sz="1200">
                <a:solidFill>
                  <a:schemeClr val="dk1"/>
                </a:solidFill>
              </a:rPr>
              <a:t>Master Scheduling Adjustment</a:t>
            </a:r>
            <a:endParaRPr sz="1200">
              <a:solidFill>
                <a:schemeClr val="dk1"/>
              </a:solidFill>
            </a:endParaRPr>
          </a:p>
          <a:p>
            <a:pPr indent="-304800" lvl="1" marL="914400" rtl="0" algn="l">
              <a:lnSpc>
                <a:spcPct val="110000"/>
              </a:lnSpc>
              <a:spcBef>
                <a:spcPts val="0"/>
              </a:spcBef>
              <a:spcAft>
                <a:spcPts val="0"/>
              </a:spcAft>
              <a:buClr>
                <a:schemeClr val="dk1"/>
              </a:buClr>
              <a:buSzPts val="1200"/>
              <a:buChar char="○"/>
            </a:pPr>
            <a:r>
              <a:rPr lang="es" sz="1200">
                <a:solidFill>
                  <a:schemeClr val="dk1"/>
                </a:solidFill>
              </a:rPr>
              <a:t>Attendance procedures </a:t>
            </a:r>
            <a:endParaRPr sz="1200">
              <a:solidFill>
                <a:schemeClr val="dk1"/>
              </a:solidFill>
            </a:endParaRPr>
          </a:p>
          <a:p>
            <a:pPr indent="-304800" lvl="1" marL="914400" rtl="0" algn="l">
              <a:lnSpc>
                <a:spcPct val="110000"/>
              </a:lnSpc>
              <a:spcBef>
                <a:spcPts val="0"/>
              </a:spcBef>
              <a:spcAft>
                <a:spcPts val="0"/>
              </a:spcAft>
              <a:buClr>
                <a:schemeClr val="dk1"/>
              </a:buClr>
              <a:buSzPts val="1200"/>
              <a:buChar char="○"/>
            </a:pPr>
            <a:r>
              <a:rPr lang="es" sz="1200">
                <a:solidFill>
                  <a:schemeClr val="dk1"/>
                </a:solidFill>
              </a:rPr>
              <a:t>Embedding of credit (ELA, math) as necessary</a:t>
            </a:r>
            <a:endParaRPr sz="1200">
              <a:solidFill>
                <a:schemeClr val="dk1"/>
              </a:solidFill>
            </a:endParaRPr>
          </a:p>
          <a:p>
            <a:pPr indent="0" lvl="0" marL="0" rtl="0" algn="l">
              <a:lnSpc>
                <a:spcPct val="110000"/>
              </a:lnSpc>
              <a:spcBef>
                <a:spcPts val="0"/>
              </a:spcBef>
              <a:spcAft>
                <a:spcPts val="0"/>
              </a:spcAft>
              <a:buClr>
                <a:schemeClr val="dk1"/>
              </a:buClr>
              <a:buSzPts val="1100"/>
              <a:buFont typeface="Arial"/>
              <a:buNone/>
            </a:pPr>
            <a:r>
              <a:rPr lang="es" sz="1200">
                <a:solidFill>
                  <a:schemeClr val="dk1"/>
                </a:solidFill>
              </a:rPr>
              <a:t>Teacher expectations will change as well (PBL, internships, client projects, core integration, etc.)</a:t>
            </a:r>
            <a:endParaRPr sz="12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g4dfce81f19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4dfce81f19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lang="es" sz="1200">
                <a:solidFill>
                  <a:schemeClr val="dk1"/>
                </a:solidFill>
              </a:rPr>
              <a:t>Key metrics will focus on </a:t>
            </a:r>
            <a:endParaRPr sz="1200">
              <a:solidFill>
                <a:schemeClr val="dk1"/>
              </a:solidFill>
            </a:endParaRPr>
          </a:p>
          <a:p>
            <a:pPr indent="-304800" lvl="0" marL="457200" rtl="0" algn="l">
              <a:lnSpc>
                <a:spcPct val="110000"/>
              </a:lnSpc>
              <a:spcBef>
                <a:spcPts val="0"/>
              </a:spcBef>
              <a:spcAft>
                <a:spcPts val="0"/>
              </a:spcAft>
              <a:buClr>
                <a:schemeClr val="dk1"/>
              </a:buClr>
              <a:buSzPts val="1200"/>
              <a:buChar char="●"/>
            </a:pPr>
            <a:r>
              <a:rPr lang="es" sz="1200">
                <a:solidFill>
                  <a:schemeClr val="dk1"/>
                </a:solidFill>
              </a:rPr>
              <a:t>student outcomes, including MVA attainment, </a:t>
            </a:r>
            <a:endParaRPr sz="1200">
              <a:solidFill>
                <a:schemeClr val="dk1"/>
              </a:solidFill>
            </a:endParaRPr>
          </a:p>
          <a:p>
            <a:pPr indent="-304800" lvl="0" marL="457200" rtl="0" algn="l">
              <a:lnSpc>
                <a:spcPct val="110000"/>
              </a:lnSpc>
              <a:spcBef>
                <a:spcPts val="0"/>
              </a:spcBef>
              <a:spcAft>
                <a:spcPts val="0"/>
              </a:spcAft>
              <a:buClr>
                <a:schemeClr val="dk1"/>
              </a:buClr>
              <a:buSzPts val="1200"/>
              <a:buChar char="●"/>
            </a:pPr>
            <a:r>
              <a:rPr lang="es" sz="1200">
                <a:solidFill>
                  <a:schemeClr val="dk1"/>
                </a:solidFill>
              </a:rPr>
              <a:t>career pathway choice, as well as </a:t>
            </a:r>
            <a:endParaRPr sz="1200">
              <a:solidFill>
                <a:schemeClr val="dk1"/>
              </a:solidFill>
            </a:endParaRPr>
          </a:p>
          <a:p>
            <a:pPr indent="-304800" lvl="0" marL="457200" rtl="0" algn="l">
              <a:lnSpc>
                <a:spcPct val="110000"/>
              </a:lnSpc>
              <a:spcBef>
                <a:spcPts val="0"/>
              </a:spcBef>
              <a:spcAft>
                <a:spcPts val="0"/>
              </a:spcAft>
              <a:buClr>
                <a:schemeClr val="dk1"/>
              </a:buClr>
              <a:buSzPts val="1200"/>
              <a:buChar char="●"/>
            </a:pPr>
            <a:r>
              <a:rPr lang="es" sz="1200">
                <a:solidFill>
                  <a:schemeClr val="dk1"/>
                </a:solidFill>
              </a:rPr>
              <a:t>graduation, </a:t>
            </a:r>
            <a:endParaRPr sz="1200">
              <a:solidFill>
                <a:schemeClr val="dk1"/>
              </a:solidFill>
            </a:endParaRPr>
          </a:p>
          <a:p>
            <a:pPr indent="-304800" lvl="0" marL="457200" rtl="0" algn="l">
              <a:lnSpc>
                <a:spcPct val="110000"/>
              </a:lnSpc>
              <a:spcBef>
                <a:spcPts val="0"/>
              </a:spcBef>
              <a:spcAft>
                <a:spcPts val="0"/>
              </a:spcAft>
              <a:buClr>
                <a:schemeClr val="dk1"/>
              </a:buClr>
              <a:buSzPts val="1200"/>
              <a:buChar char="●"/>
            </a:pPr>
            <a:r>
              <a:rPr lang="es" sz="1200">
                <a:solidFill>
                  <a:schemeClr val="dk1"/>
                </a:solidFill>
              </a:rPr>
              <a:t>attendance and </a:t>
            </a:r>
            <a:endParaRPr sz="1200">
              <a:solidFill>
                <a:schemeClr val="dk1"/>
              </a:solidFill>
            </a:endParaRPr>
          </a:p>
          <a:p>
            <a:pPr indent="-304800" lvl="0" marL="457200" rtl="0" algn="l">
              <a:lnSpc>
                <a:spcPct val="110000"/>
              </a:lnSpc>
              <a:spcBef>
                <a:spcPts val="0"/>
              </a:spcBef>
              <a:spcAft>
                <a:spcPts val="0"/>
              </a:spcAft>
              <a:buClr>
                <a:schemeClr val="dk1"/>
              </a:buClr>
              <a:buSzPts val="1200"/>
              <a:buChar char="●"/>
            </a:pPr>
            <a:r>
              <a:rPr lang="es" sz="1200">
                <a:solidFill>
                  <a:schemeClr val="dk1"/>
                </a:solidFill>
              </a:rPr>
              <a:t>post-secondary follow-up rates. </a:t>
            </a:r>
            <a:endParaRPr sz="1200">
              <a:solidFill>
                <a:schemeClr val="dk1"/>
              </a:solidFill>
            </a:endParaRPr>
          </a:p>
          <a:p>
            <a:pPr indent="0" lvl="0" marL="457200" rtl="0" algn="l">
              <a:lnSpc>
                <a:spcPct val="110000"/>
              </a:lnSpc>
              <a:spcBef>
                <a:spcPts val="0"/>
              </a:spcBef>
              <a:spcAft>
                <a:spcPts val="0"/>
              </a:spcAft>
              <a:buNone/>
            </a:pPr>
            <a:r>
              <a:t/>
            </a:r>
            <a:endParaRPr sz="1200">
              <a:solidFill>
                <a:schemeClr val="dk1"/>
              </a:solidFill>
            </a:endParaRPr>
          </a:p>
          <a:p>
            <a:pPr indent="0" lvl="0" marL="457200" rtl="0" algn="l">
              <a:lnSpc>
                <a:spcPct val="110000"/>
              </a:lnSpc>
              <a:spcBef>
                <a:spcPts val="0"/>
              </a:spcBef>
              <a:spcAft>
                <a:spcPts val="0"/>
              </a:spcAft>
              <a:buNone/>
            </a:pPr>
            <a:r>
              <a:rPr lang="es" sz="1200">
                <a:solidFill>
                  <a:schemeClr val="dk1"/>
                </a:solidFill>
              </a:rPr>
              <a:t> The district will track each of these measurements throughout the year through the use of the existing school information system as well as other systems such as Missouri Connections, Panorama and Satchel Pulse.  Panorama will serve as the district’s data dashboard and track each piece of data on an ongoing basis.  The RWL Lead team as well as building administrators will monitor the data monthly, analyzing overall trends as well as subgroup trends.  Data and progress made will be shared with the Innovation Committee and the Board of Education on a regular basis.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g4dfce81f19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4dfce81f19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Google Shape;430;g4dfce81f19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1" name="Google Shape;431;g4dfce81f19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And this is what we are hoping for the RayPec School District--that we will be stretched,challenged and re-invigorated--and our system will never be the same.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Google Shape;438;g4dfce81f19_0_17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4dfce81f19_0_17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4dfce81f19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4dfce81f19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85984623c5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85984623c5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But is it?  Is our current education system a passport to an unknown and constantly evolving future?</a:t>
            </a:r>
            <a:endParaRPr/>
          </a:p>
          <a:p>
            <a:pPr indent="0" lvl="0" marL="0" rtl="0" algn="l">
              <a:spcBef>
                <a:spcPts val="0"/>
              </a:spcBef>
              <a:spcAft>
                <a:spcPts val="0"/>
              </a:spcAft>
              <a:buNone/>
            </a:pPr>
            <a:r>
              <a:rPr lang="es"/>
              <a:t>We would say...not yet.</a:t>
            </a:r>
            <a:endParaRPr/>
          </a:p>
          <a:p>
            <a:pPr indent="0" lvl="0" marL="0" rtl="0" algn="l">
              <a:spcBef>
                <a:spcPts val="0"/>
              </a:spcBef>
              <a:spcAft>
                <a:spcPts val="0"/>
              </a:spcAft>
              <a:buNone/>
            </a:pPr>
            <a:r>
              <a:rPr lang="es"/>
              <a:t>According to a 2017 survey conducted by Youth Trust, only 46% of high school students believed what they studied in school was relevant to their future.</a:t>
            </a:r>
            <a:endParaRPr/>
          </a:p>
          <a:p>
            <a:pPr indent="0" lvl="0" marL="0" rtl="0" algn="l">
              <a:spcBef>
                <a:spcPts val="0"/>
              </a:spcBef>
              <a:spcAft>
                <a:spcPts val="0"/>
              </a:spcAft>
              <a:buNone/>
            </a:pPr>
            <a:r>
              <a:rPr lang="es"/>
              <a:t>According to the 2019 Job Outlook Data from NACE (National Association of Colleges and Employees), the top essential skills needed are critical thinking, teamwork/collaboration, work ethic and communication.  Are these skills the top focus in our current system?  Not in an authentic, real-world manner, no.</a:t>
            </a:r>
            <a:endParaRPr/>
          </a:p>
          <a:p>
            <a:pPr indent="0" lvl="0" marL="0" rtl="0" algn="l">
              <a:spcBef>
                <a:spcPts val="0"/>
              </a:spcBef>
              <a:spcAft>
                <a:spcPts val="0"/>
              </a:spcAft>
              <a:buNone/>
            </a:pPr>
            <a:r>
              <a:rPr lang="es"/>
              <a:t>Hence our need to change and create authentic, real world experiences for our students...so we are a student’s passport to the future.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4dfce81f19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4dfce81f19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So what is real world learning?</a:t>
            </a:r>
            <a:endParaRPr/>
          </a:p>
          <a:p>
            <a:pPr indent="0" lvl="0" marL="0" rtl="0" algn="l">
              <a:spcBef>
                <a:spcPts val="0"/>
              </a:spcBef>
              <a:spcAft>
                <a:spcPts val="0"/>
              </a:spcAft>
              <a:buNone/>
            </a:pPr>
            <a:r>
              <a:rPr lang="es"/>
              <a:t>Our definition…</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4dfce81f19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4dfce81f19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How RWL fits into our mission, vision and strategic plan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4dfce81f19_0_10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4dfce81f19_0_10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Google Shape;240;g4dfce81f19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4dfce81f19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Overview of membership</a:t>
            </a:r>
            <a:endParaRPr/>
          </a:p>
          <a:p>
            <a:pPr indent="0" lvl="0" marL="0" rtl="0" algn="l">
              <a:spcBef>
                <a:spcPts val="0"/>
              </a:spcBef>
              <a:spcAft>
                <a:spcPts val="0"/>
              </a:spcAft>
              <a:buNone/>
            </a:pPr>
            <a:r>
              <a:rPr lang="es"/>
              <a:t>History--started in 2017, started STEAM Extravaganza and DRIVE project, watched Most Likely to Succeed</a:t>
            </a:r>
            <a:endParaRPr/>
          </a:p>
          <a:p>
            <a:pPr indent="0" lvl="0" marL="0" rtl="0" algn="l">
              <a:spcBef>
                <a:spcPts val="0"/>
              </a:spcBef>
              <a:spcAft>
                <a:spcPts val="0"/>
              </a:spcAft>
              <a:buNone/>
            </a:pPr>
            <a:r>
              <a:rPr lang="es"/>
              <a:t>3 question process we used this year--</a:t>
            </a:r>
            <a:endParaRPr/>
          </a:p>
          <a:p>
            <a:pPr indent="-304800" lvl="0" marL="457200" rtl="0" algn="l">
              <a:spcBef>
                <a:spcPts val="0"/>
              </a:spcBef>
              <a:spcAft>
                <a:spcPts val="0"/>
              </a:spcAft>
              <a:buClr>
                <a:schemeClr val="dk1"/>
              </a:buClr>
              <a:buSzPts val="1200"/>
              <a:buChar char="●"/>
            </a:pPr>
            <a:r>
              <a:rPr lang="es" sz="1200">
                <a:solidFill>
                  <a:schemeClr val="dk1"/>
                </a:solidFill>
              </a:rPr>
              <a:t>What are we already doing that we can expand upon?</a:t>
            </a:r>
            <a:endParaRPr sz="1200">
              <a:solidFill>
                <a:schemeClr val="dk1"/>
              </a:solidFill>
            </a:endParaRPr>
          </a:p>
          <a:p>
            <a:pPr indent="-304800" lvl="0" marL="457200" rtl="0" algn="l">
              <a:lnSpc>
                <a:spcPct val="110000"/>
              </a:lnSpc>
              <a:spcBef>
                <a:spcPts val="0"/>
              </a:spcBef>
              <a:spcAft>
                <a:spcPts val="0"/>
              </a:spcAft>
              <a:buClr>
                <a:schemeClr val="dk1"/>
              </a:buClr>
              <a:buSzPts val="1200"/>
              <a:buChar char="●"/>
            </a:pPr>
            <a:r>
              <a:rPr lang="es" sz="1200">
                <a:solidFill>
                  <a:schemeClr val="dk1"/>
                </a:solidFill>
              </a:rPr>
              <a:t>What are things we are doing that aren’t quite to an MVA level that we can enhance?</a:t>
            </a:r>
            <a:endParaRPr sz="1200">
              <a:solidFill>
                <a:schemeClr val="dk1"/>
              </a:solidFill>
            </a:endParaRPr>
          </a:p>
          <a:p>
            <a:pPr indent="-304800" lvl="0" marL="457200" rtl="0" algn="l">
              <a:lnSpc>
                <a:spcPct val="110000"/>
              </a:lnSpc>
              <a:spcBef>
                <a:spcPts val="0"/>
              </a:spcBef>
              <a:spcAft>
                <a:spcPts val="0"/>
              </a:spcAft>
              <a:buClr>
                <a:schemeClr val="dk1"/>
              </a:buClr>
              <a:buSzPts val="1200"/>
              <a:buChar char="●"/>
            </a:pPr>
            <a:r>
              <a:rPr lang="es" sz="1200">
                <a:solidFill>
                  <a:schemeClr val="dk1"/>
                </a:solidFill>
              </a:rPr>
              <a:t>What do we want to explore as a new opportunity (create)?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4dfce81f19_0_17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4dfce81f19_0_17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Major activities of the Innovation Committee in addition to guiding the RWL initiative.</a:t>
            </a:r>
            <a:endParaRPr/>
          </a:p>
          <a:p>
            <a:pPr indent="0" lvl="0" marL="0" rtl="0" algn="l">
              <a:spcBef>
                <a:spcPts val="0"/>
              </a:spcBef>
              <a:spcAft>
                <a:spcPts val="0"/>
              </a:spcAft>
              <a:buNone/>
            </a:pPr>
            <a:r>
              <a:rPr lang="es"/>
              <a:t>1--STEAM Expo</a:t>
            </a:r>
            <a:endParaRPr/>
          </a:p>
          <a:p>
            <a:pPr indent="0" lvl="0" marL="0" rtl="0" algn="l">
              <a:spcBef>
                <a:spcPts val="0"/>
              </a:spcBef>
              <a:spcAft>
                <a:spcPts val="0"/>
              </a:spcAft>
              <a:buNone/>
            </a:pPr>
            <a:r>
              <a:rPr lang="es"/>
              <a:t>2--DRIVE project</a:t>
            </a:r>
            <a:endParaRPr/>
          </a:p>
          <a:p>
            <a:pPr indent="0" lvl="0" marL="0" rtl="0" algn="l">
              <a:spcBef>
                <a:spcPts val="0"/>
              </a:spcBef>
              <a:spcAft>
                <a:spcPts val="0"/>
              </a:spcAft>
              <a:buNone/>
            </a:pPr>
            <a:r>
              <a:rPr lang="es"/>
              <a:t>3--Viewing/discussion of Most Likely to Succeed</a:t>
            </a:r>
            <a:endParaRPr/>
          </a:p>
          <a:p>
            <a:pPr indent="0" lvl="0" marL="0" rtl="0" algn="l">
              <a:spcBef>
                <a:spcPts val="0"/>
              </a:spcBef>
              <a:spcAft>
                <a:spcPts val="0"/>
              </a:spcAft>
              <a:buNone/>
            </a:pPr>
            <a:r>
              <a:rPr lang="es"/>
              <a:t>4--Drafting a Profile of a Ray-Pec graduate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4dfce81f19_0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4dfce81f19_0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TITTLE OPENING" type="title">
  <p:cSld name="TITLE">
    <p:spTree>
      <p:nvGrpSpPr>
        <p:cNvPr id="9" name="Shape 9"/>
        <p:cNvGrpSpPr/>
        <p:nvPr/>
      </p:nvGrpSpPr>
      <p:grpSpPr>
        <a:xfrm>
          <a:off x="0" y="0"/>
          <a:ext cx="0" cy="0"/>
          <a:chOff x="0" y="0"/>
          <a:chExt cx="0" cy="0"/>
        </a:xfrm>
      </p:grpSpPr>
      <p:sp>
        <p:nvSpPr>
          <p:cNvPr id="10" name="Google Shape;10;p2"/>
          <p:cNvSpPr/>
          <p:nvPr/>
        </p:nvSpPr>
        <p:spPr>
          <a:xfrm>
            <a:off x="-25" y="-15750"/>
            <a:ext cx="9144000" cy="5175000"/>
          </a:xfrm>
          <a:prstGeom prst="rect">
            <a:avLst/>
          </a:prstGeom>
          <a:solidFill>
            <a:srgbClr val="FFFFFF">
              <a:alpha val="30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1771275" y="1200675"/>
            <a:ext cx="7372800" cy="2742000"/>
          </a:xfrm>
          <a:prstGeom prst="rect">
            <a:avLst/>
          </a:prstGeom>
          <a:solidFill>
            <a:srgbClr val="434343">
              <a:alpha val="6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9085623" y="18243"/>
            <a:ext cx="58377" cy="9294"/>
          </a:xfrm>
          <a:custGeom>
            <a:rect b="b" l="l" r="r" t="t"/>
            <a:pathLst>
              <a:path extrusionOk="0" h="54" w="332">
                <a:moveTo>
                  <a:pt x="0" y="0"/>
                </a:moveTo>
                <a:cubicBezTo>
                  <a:pt x="106" y="0"/>
                  <a:pt x="212" y="53"/>
                  <a:pt x="331" y="53"/>
                </a:cubicBezTo>
                <a:cubicBezTo>
                  <a:pt x="212" y="0"/>
                  <a:pt x="159" y="0"/>
                  <a:pt x="5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9085623" y="18243"/>
            <a:ext cx="58377" cy="9294"/>
          </a:xfrm>
          <a:custGeom>
            <a:rect b="b" l="l" r="r" t="t"/>
            <a:pathLst>
              <a:path extrusionOk="0" h="54" w="332">
                <a:moveTo>
                  <a:pt x="0" y="0"/>
                </a:moveTo>
                <a:cubicBezTo>
                  <a:pt x="106" y="0"/>
                  <a:pt x="212" y="53"/>
                  <a:pt x="331" y="53"/>
                </a:cubicBezTo>
                <a:cubicBezTo>
                  <a:pt x="212" y="0"/>
                  <a:pt x="159" y="0"/>
                  <a:pt x="5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7999891"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7999891"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18639" y="1507984"/>
            <a:ext cx="176" cy="172"/>
          </a:xfrm>
          <a:custGeom>
            <a:rect b="b" l="l" r="r" t="t"/>
            <a:pathLst>
              <a:path extrusionOk="0" h="1" w="1">
                <a:moveTo>
                  <a:pt x="0" y="0"/>
                </a:moveTo>
                <a:lnTo>
                  <a:pt x="0" y="0"/>
                </a:lnTo>
                <a:lnTo>
                  <a:pt x="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18639" y="2419108"/>
            <a:ext cx="176" cy="172"/>
          </a:xfrm>
          <a:custGeom>
            <a:rect b="b" l="l" r="r" t="t"/>
            <a:pathLst>
              <a:path extrusionOk="0" h="1" w="1">
                <a:moveTo>
                  <a:pt x="0" y="0"/>
                </a:moveTo>
                <a:lnTo>
                  <a:pt x="0"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flipH="1">
            <a:off x="114451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flipH="1">
            <a:off x="1144517"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7999891"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txBox="1"/>
          <p:nvPr>
            <p:ph type="ctrTitle"/>
          </p:nvPr>
        </p:nvSpPr>
        <p:spPr>
          <a:xfrm>
            <a:off x="750772" y="2280300"/>
            <a:ext cx="4035300" cy="6705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EBCFB2"/>
              </a:buClr>
              <a:buSzPts val="6000"/>
              <a:buNone/>
              <a:defRPr sz="6000">
                <a:solidFill>
                  <a:srgbClr val="EBCFB2"/>
                </a:solidFill>
              </a:defRPr>
            </a:lvl1pPr>
            <a:lvl2pPr lvl="1" rtl="0" algn="r">
              <a:spcBef>
                <a:spcPts val="0"/>
              </a:spcBef>
              <a:spcAft>
                <a:spcPts val="0"/>
              </a:spcAft>
              <a:buClr>
                <a:srgbClr val="434343"/>
              </a:buClr>
              <a:buSzPts val="5200"/>
              <a:buNone/>
              <a:defRPr sz="5200">
                <a:solidFill>
                  <a:srgbClr val="434343"/>
                </a:solidFill>
              </a:defRPr>
            </a:lvl2pPr>
            <a:lvl3pPr lvl="2" rtl="0" algn="r">
              <a:spcBef>
                <a:spcPts val="0"/>
              </a:spcBef>
              <a:spcAft>
                <a:spcPts val="0"/>
              </a:spcAft>
              <a:buClr>
                <a:srgbClr val="434343"/>
              </a:buClr>
              <a:buSzPts val="5200"/>
              <a:buNone/>
              <a:defRPr sz="5200">
                <a:solidFill>
                  <a:srgbClr val="434343"/>
                </a:solidFill>
              </a:defRPr>
            </a:lvl3pPr>
            <a:lvl4pPr lvl="3" rtl="0" algn="r">
              <a:spcBef>
                <a:spcPts val="0"/>
              </a:spcBef>
              <a:spcAft>
                <a:spcPts val="0"/>
              </a:spcAft>
              <a:buClr>
                <a:srgbClr val="434343"/>
              </a:buClr>
              <a:buSzPts val="5200"/>
              <a:buNone/>
              <a:defRPr sz="5200">
                <a:solidFill>
                  <a:srgbClr val="434343"/>
                </a:solidFill>
              </a:defRPr>
            </a:lvl4pPr>
            <a:lvl5pPr lvl="4" rtl="0" algn="r">
              <a:spcBef>
                <a:spcPts val="0"/>
              </a:spcBef>
              <a:spcAft>
                <a:spcPts val="0"/>
              </a:spcAft>
              <a:buClr>
                <a:srgbClr val="434343"/>
              </a:buClr>
              <a:buSzPts val="5200"/>
              <a:buNone/>
              <a:defRPr sz="5200">
                <a:solidFill>
                  <a:srgbClr val="434343"/>
                </a:solidFill>
              </a:defRPr>
            </a:lvl5pPr>
            <a:lvl6pPr lvl="5" rtl="0" algn="r">
              <a:spcBef>
                <a:spcPts val="0"/>
              </a:spcBef>
              <a:spcAft>
                <a:spcPts val="0"/>
              </a:spcAft>
              <a:buClr>
                <a:srgbClr val="434343"/>
              </a:buClr>
              <a:buSzPts val="5200"/>
              <a:buNone/>
              <a:defRPr sz="5200">
                <a:solidFill>
                  <a:srgbClr val="434343"/>
                </a:solidFill>
              </a:defRPr>
            </a:lvl6pPr>
            <a:lvl7pPr lvl="6" rtl="0" algn="r">
              <a:spcBef>
                <a:spcPts val="0"/>
              </a:spcBef>
              <a:spcAft>
                <a:spcPts val="0"/>
              </a:spcAft>
              <a:buClr>
                <a:srgbClr val="434343"/>
              </a:buClr>
              <a:buSzPts val="5200"/>
              <a:buNone/>
              <a:defRPr sz="5200">
                <a:solidFill>
                  <a:srgbClr val="434343"/>
                </a:solidFill>
              </a:defRPr>
            </a:lvl7pPr>
            <a:lvl8pPr lvl="7" rtl="0" algn="r">
              <a:spcBef>
                <a:spcPts val="0"/>
              </a:spcBef>
              <a:spcAft>
                <a:spcPts val="0"/>
              </a:spcAft>
              <a:buClr>
                <a:srgbClr val="434343"/>
              </a:buClr>
              <a:buSzPts val="5200"/>
              <a:buNone/>
              <a:defRPr sz="5200">
                <a:solidFill>
                  <a:srgbClr val="434343"/>
                </a:solidFill>
              </a:defRPr>
            </a:lvl8pPr>
            <a:lvl9pPr lvl="8" rtl="0" algn="r">
              <a:spcBef>
                <a:spcPts val="0"/>
              </a:spcBef>
              <a:spcAft>
                <a:spcPts val="0"/>
              </a:spcAft>
              <a:buClr>
                <a:srgbClr val="434343"/>
              </a:buClr>
              <a:buSzPts val="5200"/>
              <a:buNone/>
              <a:defRPr sz="5200">
                <a:solidFill>
                  <a:srgbClr val="434343"/>
                </a:solidFill>
              </a:defRPr>
            </a:lvl9pPr>
          </a:lstStyle>
          <a:p/>
        </p:txBody>
      </p:sp>
      <p:sp>
        <p:nvSpPr>
          <p:cNvPr id="22" name="Google Shape;22;p2"/>
          <p:cNvSpPr txBox="1"/>
          <p:nvPr>
            <p:ph idx="1" type="subTitle"/>
          </p:nvPr>
        </p:nvSpPr>
        <p:spPr>
          <a:xfrm>
            <a:off x="5034350" y="2379750"/>
            <a:ext cx="2117700" cy="471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FFFFFF"/>
              </a:buClr>
              <a:buSzPts val="1200"/>
              <a:buNone/>
              <a:defRPr>
                <a:solidFill>
                  <a:srgbClr val="FFFFFF"/>
                </a:solidFill>
              </a:defRPr>
            </a:lvl1pPr>
            <a:lvl2pPr lvl="1" rtl="0" algn="r">
              <a:lnSpc>
                <a:spcPct val="100000"/>
              </a:lnSpc>
              <a:spcBef>
                <a:spcPts val="0"/>
              </a:spcBef>
              <a:spcAft>
                <a:spcPts val="0"/>
              </a:spcAft>
              <a:buClr>
                <a:srgbClr val="434343"/>
              </a:buClr>
              <a:buSzPts val="2800"/>
              <a:buNone/>
              <a:defRPr sz="2800">
                <a:solidFill>
                  <a:srgbClr val="434343"/>
                </a:solidFill>
              </a:defRPr>
            </a:lvl2pPr>
            <a:lvl3pPr lvl="2" rtl="0" algn="r">
              <a:lnSpc>
                <a:spcPct val="100000"/>
              </a:lnSpc>
              <a:spcBef>
                <a:spcPts val="0"/>
              </a:spcBef>
              <a:spcAft>
                <a:spcPts val="0"/>
              </a:spcAft>
              <a:buClr>
                <a:srgbClr val="434343"/>
              </a:buClr>
              <a:buSzPts val="2800"/>
              <a:buNone/>
              <a:defRPr sz="2800">
                <a:solidFill>
                  <a:srgbClr val="434343"/>
                </a:solidFill>
              </a:defRPr>
            </a:lvl3pPr>
            <a:lvl4pPr lvl="3" rtl="0" algn="r">
              <a:lnSpc>
                <a:spcPct val="100000"/>
              </a:lnSpc>
              <a:spcBef>
                <a:spcPts val="0"/>
              </a:spcBef>
              <a:spcAft>
                <a:spcPts val="0"/>
              </a:spcAft>
              <a:buClr>
                <a:srgbClr val="434343"/>
              </a:buClr>
              <a:buSzPts val="2800"/>
              <a:buNone/>
              <a:defRPr sz="2800">
                <a:solidFill>
                  <a:srgbClr val="434343"/>
                </a:solidFill>
              </a:defRPr>
            </a:lvl4pPr>
            <a:lvl5pPr lvl="4" rtl="0" algn="r">
              <a:lnSpc>
                <a:spcPct val="100000"/>
              </a:lnSpc>
              <a:spcBef>
                <a:spcPts val="0"/>
              </a:spcBef>
              <a:spcAft>
                <a:spcPts val="0"/>
              </a:spcAft>
              <a:buClr>
                <a:srgbClr val="434343"/>
              </a:buClr>
              <a:buSzPts val="2800"/>
              <a:buNone/>
              <a:defRPr sz="2800">
                <a:solidFill>
                  <a:srgbClr val="434343"/>
                </a:solidFill>
              </a:defRPr>
            </a:lvl5pPr>
            <a:lvl6pPr lvl="5" rtl="0" algn="r">
              <a:lnSpc>
                <a:spcPct val="100000"/>
              </a:lnSpc>
              <a:spcBef>
                <a:spcPts val="0"/>
              </a:spcBef>
              <a:spcAft>
                <a:spcPts val="0"/>
              </a:spcAft>
              <a:buClr>
                <a:srgbClr val="434343"/>
              </a:buClr>
              <a:buSzPts val="2800"/>
              <a:buNone/>
              <a:defRPr sz="2800">
                <a:solidFill>
                  <a:srgbClr val="434343"/>
                </a:solidFill>
              </a:defRPr>
            </a:lvl6pPr>
            <a:lvl7pPr lvl="6" rtl="0" algn="r">
              <a:lnSpc>
                <a:spcPct val="100000"/>
              </a:lnSpc>
              <a:spcBef>
                <a:spcPts val="0"/>
              </a:spcBef>
              <a:spcAft>
                <a:spcPts val="0"/>
              </a:spcAft>
              <a:buClr>
                <a:srgbClr val="434343"/>
              </a:buClr>
              <a:buSzPts val="2800"/>
              <a:buNone/>
              <a:defRPr sz="2800">
                <a:solidFill>
                  <a:srgbClr val="434343"/>
                </a:solidFill>
              </a:defRPr>
            </a:lvl7pPr>
            <a:lvl8pPr lvl="7" rtl="0" algn="r">
              <a:lnSpc>
                <a:spcPct val="100000"/>
              </a:lnSpc>
              <a:spcBef>
                <a:spcPts val="0"/>
              </a:spcBef>
              <a:spcAft>
                <a:spcPts val="0"/>
              </a:spcAft>
              <a:buClr>
                <a:srgbClr val="434343"/>
              </a:buClr>
              <a:buSzPts val="2800"/>
              <a:buNone/>
              <a:defRPr sz="2800">
                <a:solidFill>
                  <a:srgbClr val="434343"/>
                </a:solidFill>
              </a:defRPr>
            </a:lvl8pPr>
            <a:lvl9pPr lvl="8" rtl="0" algn="r">
              <a:lnSpc>
                <a:spcPct val="100000"/>
              </a:lnSpc>
              <a:spcBef>
                <a:spcPts val="0"/>
              </a:spcBef>
              <a:spcAft>
                <a:spcPts val="0"/>
              </a:spcAft>
              <a:buClr>
                <a:srgbClr val="434343"/>
              </a:buClr>
              <a:buSzPts val="2800"/>
              <a:buNone/>
              <a:defRPr sz="2800">
                <a:solidFill>
                  <a:srgbClr val="434343"/>
                </a:solidFill>
              </a:defRPr>
            </a:lvl9pPr>
          </a:lstStyle>
          <a:p/>
        </p:txBody>
      </p:sp>
      <p:cxnSp>
        <p:nvCxnSpPr>
          <p:cNvPr id="23" name="Google Shape;23;p2"/>
          <p:cNvCxnSpPr/>
          <p:nvPr/>
        </p:nvCxnSpPr>
        <p:spPr>
          <a:xfrm>
            <a:off x="4888113" y="1867050"/>
            <a:ext cx="0" cy="1497000"/>
          </a:xfrm>
          <a:prstGeom prst="straightConnector1">
            <a:avLst/>
          </a:prstGeom>
          <a:noFill/>
          <a:ln cap="flat" cmpd="sng" w="28575">
            <a:solidFill>
              <a:srgbClr val="FFFFFF"/>
            </a:solidFill>
            <a:prstDash val="solid"/>
            <a:round/>
            <a:headEnd len="med" w="med" type="none"/>
            <a:tailEnd len="med" w="med"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LAND DESIGN 1">
  <p:cSld name="CAPTION_ONLY">
    <p:spTree>
      <p:nvGrpSpPr>
        <p:cNvPr id="106" name="Shape 106"/>
        <p:cNvGrpSpPr/>
        <p:nvPr/>
      </p:nvGrpSpPr>
      <p:grpSpPr>
        <a:xfrm>
          <a:off x="0" y="0"/>
          <a:ext cx="0" cy="0"/>
          <a:chOff x="0" y="0"/>
          <a:chExt cx="0" cy="0"/>
        </a:xfrm>
      </p:grpSpPr>
      <p:sp>
        <p:nvSpPr>
          <p:cNvPr id="107" name="Google Shape;107;p11"/>
          <p:cNvSpPr/>
          <p:nvPr/>
        </p:nvSpPr>
        <p:spPr>
          <a:xfrm>
            <a:off x="100" y="0"/>
            <a:ext cx="9144000" cy="5143500"/>
          </a:xfrm>
          <a:prstGeom prst="rect">
            <a:avLst/>
          </a:prstGeom>
          <a:solidFill>
            <a:srgbClr val="FFFFFF">
              <a:alpha val="25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flipH="1">
            <a:off x="2616875" y="1719925"/>
            <a:ext cx="6527100" cy="2140200"/>
          </a:xfrm>
          <a:prstGeom prst="rect">
            <a:avLst/>
          </a:prstGeom>
          <a:solidFill>
            <a:srgbClr val="434343">
              <a:alpha val="65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9" name="Google Shape;109;p11"/>
          <p:cNvCxnSpPr/>
          <p:nvPr/>
        </p:nvCxnSpPr>
        <p:spPr>
          <a:xfrm>
            <a:off x="4215023" y="2041526"/>
            <a:ext cx="0" cy="1497000"/>
          </a:xfrm>
          <a:prstGeom prst="straightConnector1">
            <a:avLst/>
          </a:prstGeom>
          <a:noFill/>
          <a:ln cap="flat" cmpd="sng" w="28575">
            <a:solidFill>
              <a:srgbClr val="FFFFFF"/>
            </a:solidFill>
            <a:prstDash val="solid"/>
            <a:round/>
            <a:headEnd len="med" w="med" type="none"/>
            <a:tailEnd len="med" w="med" type="none"/>
          </a:ln>
        </p:spPr>
      </p:cxnSp>
      <p:sp>
        <p:nvSpPr>
          <p:cNvPr id="110" name="Google Shape;110;p11"/>
          <p:cNvSpPr txBox="1"/>
          <p:nvPr>
            <p:ph type="ctrTitle"/>
          </p:nvPr>
        </p:nvSpPr>
        <p:spPr>
          <a:xfrm>
            <a:off x="4299997" y="2270376"/>
            <a:ext cx="1958100" cy="6405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2400"/>
              <a:buNone/>
              <a:defRPr sz="2400">
                <a:solidFill>
                  <a:srgbClr val="FFFFFF"/>
                </a:solidFill>
              </a:defRPr>
            </a:lvl1pPr>
            <a:lvl2pPr lvl="1" rtl="0">
              <a:spcBef>
                <a:spcPts val="0"/>
              </a:spcBef>
              <a:spcAft>
                <a:spcPts val="0"/>
              </a:spcAft>
              <a:buClr>
                <a:srgbClr val="FFFFFF"/>
              </a:buClr>
              <a:buSzPts val="5200"/>
              <a:buNone/>
              <a:defRPr sz="5200">
                <a:solidFill>
                  <a:srgbClr val="FFFFFF"/>
                </a:solidFill>
              </a:defRPr>
            </a:lvl2pPr>
            <a:lvl3pPr lvl="2" rtl="0">
              <a:spcBef>
                <a:spcPts val="0"/>
              </a:spcBef>
              <a:spcAft>
                <a:spcPts val="0"/>
              </a:spcAft>
              <a:buClr>
                <a:srgbClr val="FFFFFF"/>
              </a:buClr>
              <a:buSzPts val="5200"/>
              <a:buNone/>
              <a:defRPr sz="5200">
                <a:solidFill>
                  <a:srgbClr val="FFFFFF"/>
                </a:solidFill>
              </a:defRPr>
            </a:lvl3pPr>
            <a:lvl4pPr lvl="3" rtl="0">
              <a:spcBef>
                <a:spcPts val="0"/>
              </a:spcBef>
              <a:spcAft>
                <a:spcPts val="0"/>
              </a:spcAft>
              <a:buClr>
                <a:srgbClr val="FFFFFF"/>
              </a:buClr>
              <a:buSzPts val="5200"/>
              <a:buNone/>
              <a:defRPr sz="5200">
                <a:solidFill>
                  <a:srgbClr val="FFFFFF"/>
                </a:solidFill>
              </a:defRPr>
            </a:lvl4pPr>
            <a:lvl5pPr lvl="4" rtl="0">
              <a:spcBef>
                <a:spcPts val="0"/>
              </a:spcBef>
              <a:spcAft>
                <a:spcPts val="0"/>
              </a:spcAft>
              <a:buClr>
                <a:srgbClr val="FFFFFF"/>
              </a:buClr>
              <a:buSzPts val="5200"/>
              <a:buNone/>
              <a:defRPr sz="5200">
                <a:solidFill>
                  <a:srgbClr val="FFFFFF"/>
                </a:solidFill>
              </a:defRPr>
            </a:lvl5pPr>
            <a:lvl6pPr lvl="5" rtl="0">
              <a:spcBef>
                <a:spcPts val="0"/>
              </a:spcBef>
              <a:spcAft>
                <a:spcPts val="0"/>
              </a:spcAft>
              <a:buClr>
                <a:srgbClr val="FFFFFF"/>
              </a:buClr>
              <a:buSzPts val="5200"/>
              <a:buNone/>
              <a:defRPr sz="5200">
                <a:solidFill>
                  <a:srgbClr val="FFFFFF"/>
                </a:solidFill>
              </a:defRPr>
            </a:lvl6pPr>
            <a:lvl7pPr lvl="6" rtl="0">
              <a:spcBef>
                <a:spcPts val="0"/>
              </a:spcBef>
              <a:spcAft>
                <a:spcPts val="0"/>
              </a:spcAft>
              <a:buClr>
                <a:srgbClr val="FFFFFF"/>
              </a:buClr>
              <a:buSzPts val="5200"/>
              <a:buNone/>
              <a:defRPr sz="5200">
                <a:solidFill>
                  <a:srgbClr val="FFFFFF"/>
                </a:solidFill>
              </a:defRPr>
            </a:lvl7pPr>
            <a:lvl8pPr lvl="7" rtl="0">
              <a:spcBef>
                <a:spcPts val="0"/>
              </a:spcBef>
              <a:spcAft>
                <a:spcPts val="0"/>
              </a:spcAft>
              <a:buClr>
                <a:srgbClr val="FFFFFF"/>
              </a:buClr>
              <a:buSzPts val="5200"/>
              <a:buNone/>
              <a:defRPr sz="5200">
                <a:solidFill>
                  <a:srgbClr val="FFFFFF"/>
                </a:solidFill>
              </a:defRPr>
            </a:lvl8pPr>
            <a:lvl9pPr lvl="8" rtl="0">
              <a:spcBef>
                <a:spcPts val="0"/>
              </a:spcBef>
              <a:spcAft>
                <a:spcPts val="0"/>
              </a:spcAft>
              <a:buClr>
                <a:srgbClr val="FFFFFF"/>
              </a:buClr>
              <a:buSzPts val="5200"/>
              <a:buNone/>
              <a:defRPr sz="5200">
                <a:solidFill>
                  <a:srgbClr val="FFFFFF"/>
                </a:solidFill>
              </a:defRPr>
            </a:lvl9pPr>
          </a:lstStyle>
          <a:p/>
        </p:txBody>
      </p:sp>
      <p:sp>
        <p:nvSpPr>
          <p:cNvPr id="111" name="Google Shape;111;p11"/>
          <p:cNvSpPr txBox="1"/>
          <p:nvPr>
            <p:ph idx="1" type="subTitle"/>
          </p:nvPr>
        </p:nvSpPr>
        <p:spPr>
          <a:xfrm>
            <a:off x="4299997" y="2886625"/>
            <a:ext cx="2655300" cy="423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200"/>
              <a:buNone/>
              <a:defRPr sz="1200">
                <a:solidFill>
                  <a:srgbClr val="FFFFFF"/>
                </a:solidFill>
              </a:defRPr>
            </a:lvl1pPr>
            <a:lvl2pPr lvl="1" rtl="0">
              <a:lnSpc>
                <a:spcPct val="100000"/>
              </a:lnSpc>
              <a:spcBef>
                <a:spcPts val="0"/>
              </a:spcBef>
              <a:spcAft>
                <a:spcPts val="0"/>
              </a:spcAft>
              <a:buClr>
                <a:srgbClr val="FFFFFF"/>
              </a:buClr>
              <a:buSzPts val="2800"/>
              <a:buNone/>
              <a:defRPr sz="2800">
                <a:solidFill>
                  <a:srgbClr val="FFFFFF"/>
                </a:solidFill>
              </a:defRPr>
            </a:lvl2pPr>
            <a:lvl3pPr lvl="2" rtl="0">
              <a:lnSpc>
                <a:spcPct val="100000"/>
              </a:lnSpc>
              <a:spcBef>
                <a:spcPts val="0"/>
              </a:spcBef>
              <a:spcAft>
                <a:spcPts val="0"/>
              </a:spcAft>
              <a:buClr>
                <a:srgbClr val="FFFFFF"/>
              </a:buClr>
              <a:buSzPts val="2800"/>
              <a:buNone/>
              <a:defRPr sz="2800">
                <a:solidFill>
                  <a:srgbClr val="FFFFFF"/>
                </a:solidFill>
              </a:defRPr>
            </a:lvl3pPr>
            <a:lvl4pPr lvl="3" rtl="0">
              <a:lnSpc>
                <a:spcPct val="100000"/>
              </a:lnSpc>
              <a:spcBef>
                <a:spcPts val="0"/>
              </a:spcBef>
              <a:spcAft>
                <a:spcPts val="0"/>
              </a:spcAft>
              <a:buClr>
                <a:srgbClr val="FFFFFF"/>
              </a:buClr>
              <a:buSzPts val="2800"/>
              <a:buNone/>
              <a:defRPr sz="2800">
                <a:solidFill>
                  <a:srgbClr val="FFFFFF"/>
                </a:solidFill>
              </a:defRPr>
            </a:lvl4pPr>
            <a:lvl5pPr lvl="4" rtl="0">
              <a:lnSpc>
                <a:spcPct val="100000"/>
              </a:lnSpc>
              <a:spcBef>
                <a:spcPts val="0"/>
              </a:spcBef>
              <a:spcAft>
                <a:spcPts val="0"/>
              </a:spcAft>
              <a:buClr>
                <a:srgbClr val="FFFFFF"/>
              </a:buClr>
              <a:buSzPts val="2800"/>
              <a:buNone/>
              <a:defRPr sz="2800">
                <a:solidFill>
                  <a:srgbClr val="FFFFFF"/>
                </a:solidFill>
              </a:defRPr>
            </a:lvl5pPr>
            <a:lvl6pPr lvl="5" rtl="0">
              <a:lnSpc>
                <a:spcPct val="100000"/>
              </a:lnSpc>
              <a:spcBef>
                <a:spcPts val="0"/>
              </a:spcBef>
              <a:spcAft>
                <a:spcPts val="0"/>
              </a:spcAft>
              <a:buClr>
                <a:srgbClr val="FFFFFF"/>
              </a:buClr>
              <a:buSzPts val="2800"/>
              <a:buNone/>
              <a:defRPr sz="2800">
                <a:solidFill>
                  <a:srgbClr val="FFFFFF"/>
                </a:solidFill>
              </a:defRPr>
            </a:lvl6pPr>
            <a:lvl7pPr lvl="6" rtl="0">
              <a:lnSpc>
                <a:spcPct val="100000"/>
              </a:lnSpc>
              <a:spcBef>
                <a:spcPts val="0"/>
              </a:spcBef>
              <a:spcAft>
                <a:spcPts val="0"/>
              </a:spcAft>
              <a:buClr>
                <a:srgbClr val="FFFFFF"/>
              </a:buClr>
              <a:buSzPts val="2800"/>
              <a:buNone/>
              <a:defRPr sz="2800">
                <a:solidFill>
                  <a:srgbClr val="FFFFFF"/>
                </a:solidFill>
              </a:defRPr>
            </a:lvl7pPr>
            <a:lvl8pPr lvl="7" rtl="0">
              <a:lnSpc>
                <a:spcPct val="100000"/>
              </a:lnSpc>
              <a:spcBef>
                <a:spcPts val="0"/>
              </a:spcBef>
              <a:spcAft>
                <a:spcPts val="0"/>
              </a:spcAft>
              <a:buClr>
                <a:srgbClr val="FFFFFF"/>
              </a:buClr>
              <a:buSzPts val="2800"/>
              <a:buNone/>
              <a:defRPr sz="2800">
                <a:solidFill>
                  <a:srgbClr val="FFFFFF"/>
                </a:solidFill>
              </a:defRPr>
            </a:lvl8pPr>
            <a:lvl9pPr lvl="8" rtl="0">
              <a:lnSpc>
                <a:spcPct val="100000"/>
              </a:lnSpc>
              <a:spcBef>
                <a:spcPts val="0"/>
              </a:spcBef>
              <a:spcAft>
                <a:spcPts val="0"/>
              </a:spcAft>
              <a:buClr>
                <a:srgbClr val="FFFFFF"/>
              </a:buClr>
              <a:buSzPts val="2800"/>
              <a:buNone/>
              <a:defRPr sz="2800">
                <a:solidFill>
                  <a:srgbClr val="FFFFFF"/>
                </a:solidFill>
              </a:defRPr>
            </a:lvl9pPr>
          </a:lstStyle>
          <a:p/>
        </p:txBody>
      </p:sp>
      <p:sp>
        <p:nvSpPr>
          <p:cNvPr id="112" name="Google Shape;112;p11"/>
          <p:cNvSpPr txBox="1"/>
          <p:nvPr>
            <p:ph idx="2" type="ctrTitle"/>
          </p:nvPr>
        </p:nvSpPr>
        <p:spPr>
          <a:xfrm>
            <a:off x="233750" y="2121751"/>
            <a:ext cx="3942000" cy="13365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EBCFB2"/>
              </a:buClr>
              <a:buSzPts val="6000"/>
              <a:buNone/>
              <a:defRPr sz="6000">
                <a:solidFill>
                  <a:srgbClr val="EBCFB2"/>
                </a:solidFill>
              </a:defRPr>
            </a:lvl1pPr>
            <a:lvl2pPr lvl="1" rtl="0" algn="r">
              <a:spcBef>
                <a:spcPts val="0"/>
              </a:spcBef>
              <a:spcAft>
                <a:spcPts val="0"/>
              </a:spcAft>
              <a:buClr>
                <a:srgbClr val="EBCFB2"/>
              </a:buClr>
              <a:buSzPts val="6000"/>
              <a:buNone/>
              <a:defRPr sz="6000">
                <a:solidFill>
                  <a:srgbClr val="EBCFB2"/>
                </a:solidFill>
              </a:defRPr>
            </a:lvl2pPr>
            <a:lvl3pPr lvl="2" rtl="0" algn="r">
              <a:spcBef>
                <a:spcPts val="0"/>
              </a:spcBef>
              <a:spcAft>
                <a:spcPts val="0"/>
              </a:spcAft>
              <a:buClr>
                <a:srgbClr val="EBCFB2"/>
              </a:buClr>
              <a:buSzPts val="6000"/>
              <a:buNone/>
              <a:defRPr sz="6000">
                <a:solidFill>
                  <a:srgbClr val="EBCFB2"/>
                </a:solidFill>
              </a:defRPr>
            </a:lvl3pPr>
            <a:lvl4pPr lvl="3" rtl="0" algn="r">
              <a:spcBef>
                <a:spcPts val="0"/>
              </a:spcBef>
              <a:spcAft>
                <a:spcPts val="0"/>
              </a:spcAft>
              <a:buClr>
                <a:srgbClr val="EBCFB2"/>
              </a:buClr>
              <a:buSzPts val="6000"/>
              <a:buNone/>
              <a:defRPr sz="6000">
                <a:solidFill>
                  <a:srgbClr val="EBCFB2"/>
                </a:solidFill>
              </a:defRPr>
            </a:lvl4pPr>
            <a:lvl5pPr lvl="4" rtl="0" algn="r">
              <a:spcBef>
                <a:spcPts val="0"/>
              </a:spcBef>
              <a:spcAft>
                <a:spcPts val="0"/>
              </a:spcAft>
              <a:buClr>
                <a:srgbClr val="EBCFB2"/>
              </a:buClr>
              <a:buSzPts val="6000"/>
              <a:buNone/>
              <a:defRPr sz="6000">
                <a:solidFill>
                  <a:srgbClr val="EBCFB2"/>
                </a:solidFill>
              </a:defRPr>
            </a:lvl5pPr>
            <a:lvl6pPr lvl="5" rtl="0" algn="r">
              <a:spcBef>
                <a:spcPts val="0"/>
              </a:spcBef>
              <a:spcAft>
                <a:spcPts val="0"/>
              </a:spcAft>
              <a:buClr>
                <a:srgbClr val="EBCFB2"/>
              </a:buClr>
              <a:buSzPts val="6000"/>
              <a:buNone/>
              <a:defRPr sz="6000">
                <a:solidFill>
                  <a:srgbClr val="EBCFB2"/>
                </a:solidFill>
              </a:defRPr>
            </a:lvl6pPr>
            <a:lvl7pPr lvl="6" rtl="0" algn="r">
              <a:spcBef>
                <a:spcPts val="0"/>
              </a:spcBef>
              <a:spcAft>
                <a:spcPts val="0"/>
              </a:spcAft>
              <a:buClr>
                <a:srgbClr val="EBCFB2"/>
              </a:buClr>
              <a:buSzPts val="6000"/>
              <a:buNone/>
              <a:defRPr sz="6000">
                <a:solidFill>
                  <a:srgbClr val="EBCFB2"/>
                </a:solidFill>
              </a:defRPr>
            </a:lvl7pPr>
            <a:lvl8pPr lvl="7" rtl="0" algn="r">
              <a:spcBef>
                <a:spcPts val="0"/>
              </a:spcBef>
              <a:spcAft>
                <a:spcPts val="0"/>
              </a:spcAft>
              <a:buClr>
                <a:srgbClr val="EBCFB2"/>
              </a:buClr>
              <a:buSzPts val="6000"/>
              <a:buNone/>
              <a:defRPr sz="6000">
                <a:solidFill>
                  <a:srgbClr val="EBCFB2"/>
                </a:solidFill>
              </a:defRPr>
            </a:lvl8pPr>
            <a:lvl9pPr lvl="8" rtl="0" algn="r">
              <a:spcBef>
                <a:spcPts val="0"/>
              </a:spcBef>
              <a:spcAft>
                <a:spcPts val="0"/>
              </a:spcAft>
              <a:buClr>
                <a:srgbClr val="EBCFB2"/>
              </a:buClr>
              <a:buSzPts val="6000"/>
              <a:buNone/>
              <a:defRPr sz="6000">
                <a:solidFill>
                  <a:srgbClr val="EBCFB2"/>
                </a:solidFill>
              </a:defRPr>
            </a:lvl9pPr>
          </a:lstStyle>
          <a:p/>
        </p:txBody>
      </p:sp>
    </p:spTree>
  </p:cSld>
  <p:clrMapOvr>
    <a:masterClrMapping/>
  </p:clrMapOvr>
  <p:extLst>
    <p:ext uri="{DCECCB84-F9BA-43D5-87BE-67443E8EF086}">
      <p15:sldGuideLst>
        <p15:guide id="1" orient="horz" pos="1757">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LAND DESIGN 2">
  <p:cSld name="CUSTOM_9">
    <p:spTree>
      <p:nvGrpSpPr>
        <p:cNvPr id="113" name="Shape 113"/>
        <p:cNvGrpSpPr/>
        <p:nvPr/>
      </p:nvGrpSpPr>
      <p:grpSpPr>
        <a:xfrm>
          <a:off x="0" y="0"/>
          <a:ext cx="0" cy="0"/>
          <a:chOff x="0" y="0"/>
          <a:chExt cx="0" cy="0"/>
        </a:xfrm>
      </p:grpSpPr>
      <p:sp>
        <p:nvSpPr>
          <p:cNvPr id="114" name="Google Shape;114;p12"/>
          <p:cNvSpPr/>
          <p:nvPr/>
        </p:nvSpPr>
        <p:spPr>
          <a:xfrm>
            <a:off x="0" y="0"/>
            <a:ext cx="9144000" cy="5143500"/>
          </a:xfrm>
          <a:prstGeom prst="rect">
            <a:avLst/>
          </a:prstGeom>
          <a:solidFill>
            <a:srgbClr val="FFFFFF">
              <a:alpha val="25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2"/>
          <p:cNvSpPr/>
          <p:nvPr/>
        </p:nvSpPr>
        <p:spPr>
          <a:xfrm flipH="1">
            <a:off x="0" y="1630875"/>
            <a:ext cx="6527100" cy="2140200"/>
          </a:xfrm>
          <a:prstGeom prst="rect">
            <a:avLst/>
          </a:prstGeom>
          <a:solidFill>
            <a:srgbClr val="434343">
              <a:alpha val="6923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6" name="Google Shape;116;p12"/>
          <p:cNvCxnSpPr/>
          <p:nvPr/>
        </p:nvCxnSpPr>
        <p:spPr>
          <a:xfrm>
            <a:off x="4571995" y="1952475"/>
            <a:ext cx="0" cy="1497000"/>
          </a:xfrm>
          <a:prstGeom prst="straightConnector1">
            <a:avLst/>
          </a:prstGeom>
          <a:noFill/>
          <a:ln cap="flat" cmpd="sng" w="28575">
            <a:solidFill>
              <a:srgbClr val="FFFFFF"/>
            </a:solidFill>
            <a:prstDash val="solid"/>
            <a:round/>
            <a:headEnd len="med" w="med" type="none"/>
            <a:tailEnd len="med" w="med" type="none"/>
          </a:ln>
        </p:spPr>
      </p:cxnSp>
      <p:sp>
        <p:nvSpPr>
          <p:cNvPr id="117" name="Google Shape;117;p12"/>
          <p:cNvSpPr txBox="1"/>
          <p:nvPr>
            <p:ph type="ctrTitle"/>
          </p:nvPr>
        </p:nvSpPr>
        <p:spPr>
          <a:xfrm flipH="1">
            <a:off x="2513299" y="2197063"/>
            <a:ext cx="1958100" cy="640500"/>
          </a:xfrm>
          <a:prstGeom prst="rect">
            <a:avLst/>
          </a:prstGeom>
        </p:spPr>
        <p:txBody>
          <a:bodyPr anchorCtr="0" anchor="b" bIns="91425" lIns="91425" spcFirstLastPara="1" rIns="91425" wrap="square" tIns="91425">
            <a:noAutofit/>
          </a:bodyPr>
          <a:lstStyle>
            <a:lvl1pPr lvl="0" rtl="0" algn="r">
              <a:spcBef>
                <a:spcPts val="0"/>
              </a:spcBef>
              <a:spcAft>
                <a:spcPts val="0"/>
              </a:spcAft>
              <a:buClr>
                <a:srgbClr val="FFFFFF"/>
              </a:buClr>
              <a:buSzPts val="2400"/>
              <a:buNone/>
              <a:defRPr sz="2400">
                <a:solidFill>
                  <a:srgbClr val="FFFFFF"/>
                </a:solidFill>
              </a:defRPr>
            </a:lvl1pPr>
            <a:lvl2pPr lvl="1" rtl="0" algn="r">
              <a:spcBef>
                <a:spcPts val="0"/>
              </a:spcBef>
              <a:spcAft>
                <a:spcPts val="0"/>
              </a:spcAft>
              <a:buClr>
                <a:srgbClr val="FFFFFF"/>
              </a:buClr>
              <a:buSzPts val="5200"/>
              <a:buNone/>
              <a:defRPr sz="5200">
                <a:solidFill>
                  <a:srgbClr val="FFFFFF"/>
                </a:solidFill>
              </a:defRPr>
            </a:lvl2pPr>
            <a:lvl3pPr lvl="2" rtl="0" algn="r">
              <a:spcBef>
                <a:spcPts val="0"/>
              </a:spcBef>
              <a:spcAft>
                <a:spcPts val="0"/>
              </a:spcAft>
              <a:buClr>
                <a:srgbClr val="FFFFFF"/>
              </a:buClr>
              <a:buSzPts val="5200"/>
              <a:buNone/>
              <a:defRPr sz="5200">
                <a:solidFill>
                  <a:srgbClr val="FFFFFF"/>
                </a:solidFill>
              </a:defRPr>
            </a:lvl3pPr>
            <a:lvl4pPr lvl="3" rtl="0" algn="r">
              <a:spcBef>
                <a:spcPts val="0"/>
              </a:spcBef>
              <a:spcAft>
                <a:spcPts val="0"/>
              </a:spcAft>
              <a:buClr>
                <a:srgbClr val="FFFFFF"/>
              </a:buClr>
              <a:buSzPts val="5200"/>
              <a:buNone/>
              <a:defRPr sz="5200">
                <a:solidFill>
                  <a:srgbClr val="FFFFFF"/>
                </a:solidFill>
              </a:defRPr>
            </a:lvl4pPr>
            <a:lvl5pPr lvl="4" rtl="0" algn="r">
              <a:spcBef>
                <a:spcPts val="0"/>
              </a:spcBef>
              <a:spcAft>
                <a:spcPts val="0"/>
              </a:spcAft>
              <a:buClr>
                <a:srgbClr val="FFFFFF"/>
              </a:buClr>
              <a:buSzPts val="5200"/>
              <a:buNone/>
              <a:defRPr sz="5200">
                <a:solidFill>
                  <a:srgbClr val="FFFFFF"/>
                </a:solidFill>
              </a:defRPr>
            </a:lvl5pPr>
            <a:lvl6pPr lvl="5" rtl="0" algn="r">
              <a:spcBef>
                <a:spcPts val="0"/>
              </a:spcBef>
              <a:spcAft>
                <a:spcPts val="0"/>
              </a:spcAft>
              <a:buClr>
                <a:srgbClr val="FFFFFF"/>
              </a:buClr>
              <a:buSzPts val="5200"/>
              <a:buNone/>
              <a:defRPr sz="5200">
                <a:solidFill>
                  <a:srgbClr val="FFFFFF"/>
                </a:solidFill>
              </a:defRPr>
            </a:lvl6pPr>
            <a:lvl7pPr lvl="6" rtl="0" algn="r">
              <a:spcBef>
                <a:spcPts val="0"/>
              </a:spcBef>
              <a:spcAft>
                <a:spcPts val="0"/>
              </a:spcAft>
              <a:buClr>
                <a:srgbClr val="FFFFFF"/>
              </a:buClr>
              <a:buSzPts val="5200"/>
              <a:buNone/>
              <a:defRPr sz="5200">
                <a:solidFill>
                  <a:srgbClr val="FFFFFF"/>
                </a:solidFill>
              </a:defRPr>
            </a:lvl7pPr>
            <a:lvl8pPr lvl="7" rtl="0" algn="r">
              <a:spcBef>
                <a:spcPts val="0"/>
              </a:spcBef>
              <a:spcAft>
                <a:spcPts val="0"/>
              </a:spcAft>
              <a:buClr>
                <a:srgbClr val="FFFFFF"/>
              </a:buClr>
              <a:buSzPts val="5200"/>
              <a:buNone/>
              <a:defRPr sz="5200">
                <a:solidFill>
                  <a:srgbClr val="FFFFFF"/>
                </a:solidFill>
              </a:defRPr>
            </a:lvl8pPr>
            <a:lvl9pPr lvl="8" rtl="0" algn="r">
              <a:spcBef>
                <a:spcPts val="0"/>
              </a:spcBef>
              <a:spcAft>
                <a:spcPts val="0"/>
              </a:spcAft>
              <a:buClr>
                <a:srgbClr val="FFFFFF"/>
              </a:buClr>
              <a:buSzPts val="5200"/>
              <a:buNone/>
              <a:defRPr sz="5200">
                <a:solidFill>
                  <a:srgbClr val="FFFFFF"/>
                </a:solidFill>
              </a:defRPr>
            </a:lvl9pPr>
          </a:lstStyle>
          <a:p/>
        </p:txBody>
      </p:sp>
      <p:sp>
        <p:nvSpPr>
          <p:cNvPr id="118" name="Google Shape;118;p12"/>
          <p:cNvSpPr txBox="1"/>
          <p:nvPr>
            <p:ph idx="1" type="subTitle"/>
          </p:nvPr>
        </p:nvSpPr>
        <p:spPr>
          <a:xfrm flipH="1">
            <a:off x="1816100" y="2789382"/>
            <a:ext cx="2655300" cy="415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FFFFFF"/>
              </a:buClr>
              <a:buSzPts val="1200"/>
              <a:buNone/>
              <a:defRPr sz="1200">
                <a:solidFill>
                  <a:srgbClr val="FFFFFF"/>
                </a:solidFill>
              </a:defRPr>
            </a:lvl1pPr>
            <a:lvl2pPr lvl="1" rtl="0" algn="r">
              <a:lnSpc>
                <a:spcPct val="100000"/>
              </a:lnSpc>
              <a:spcBef>
                <a:spcPts val="0"/>
              </a:spcBef>
              <a:spcAft>
                <a:spcPts val="0"/>
              </a:spcAft>
              <a:buClr>
                <a:srgbClr val="FFFFFF"/>
              </a:buClr>
              <a:buSzPts val="2800"/>
              <a:buNone/>
              <a:defRPr sz="2800">
                <a:solidFill>
                  <a:srgbClr val="FFFFFF"/>
                </a:solidFill>
              </a:defRPr>
            </a:lvl2pPr>
            <a:lvl3pPr lvl="2" rtl="0" algn="r">
              <a:lnSpc>
                <a:spcPct val="100000"/>
              </a:lnSpc>
              <a:spcBef>
                <a:spcPts val="0"/>
              </a:spcBef>
              <a:spcAft>
                <a:spcPts val="0"/>
              </a:spcAft>
              <a:buClr>
                <a:srgbClr val="FFFFFF"/>
              </a:buClr>
              <a:buSzPts val="2800"/>
              <a:buNone/>
              <a:defRPr sz="2800">
                <a:solidFill>
                  <a:srgbClr val="FFFFFF"/>
                </a:solidFill>
              </a:defRPr>
            </a:lvl3pPr>
            <a:lvl4pPr lvl="3" rtl="0" algn="r">
              <a:lnSpc>
                <a:spcPct val="100000"/>
              </a:lnSpc>
              <a:spcBef>
                <a:spcPts val="0"/>
              </a:spcBef>
              <a:spcAft>
                <a:spcPts val="0"/>
              </a:spcAft>
              <a:buClr>
                <a:srgbClr val="FFFFFF"/>
              </a:buClr>
              <a:buSzPts val="2800"/>
              <a:buNone/>
              <a:defRPr sz="2800">
                <a:solidFill>
                  <a:srgbClr val="FFFFFF"/>
                </a:solidFill>
              </a:defRPr>
            </a:lvl4pPr>
            <a:lvl5pPr lvl="4" rtl="0" algn="r">
              <a:lnSpc>
                <a:spcPct val="100000"/>
              </a:lnSpc>
              <a:spcBef>
                <a:spcPts val="0"/>
              </a:spcBef>
              <a:spcAft>
                <a:spcPts val="0"/>
              </a:spcAft>
              <a:buClr>
                <a:srgbClr val="FFFFFF"/>
              </a:buClr>
              <a:buSzPts val="2800"/>
              <a:buNone/>
              <a:defRPr sz="2800">
                <a:solidFill>
                  <a:srgbClr val="FFFFFF"/>
                </a:solidFill>
              </a:defRPr>
            </a:lvl5pPr>
            <a:lvl6pPr lvl="5" rtl="0" algn="r">
              <a:lnSpc>
                <a:spcPct val="100000"/>
              </a:lnSpc>
              <a:spcBef>
                <a:spcPts val="0"/>
              </a:spcBef>
              <a:spcAft>
                <a:spcPts val="0"/>
              </a:spcAft>
              <a:buClr>
                <a:srgbClr val="FFFFFF"/>
              </a:buClr>
              <a:buSzPts val="2800"/>
              <a:buNone/>
              <a:defRPr sz="2800">
                <a:solidFill>
                  <a:srgbClr val="FFFFFF"/>
                </a:solidFill>
              </a:defRPr>
            </a:lvl6pPr>
            <a:lvl7pPr lvl="6" rtl="0" algn="r">
              <a:lnSpc>
                <a:spcPct val="100000"/>
              </a:lnSpc>
              <a:spcBef>
                <a:spcPts val="0"/>
              </a:spcBef>
              <a:spcAft>
                <a:spcPts val="0"/>
              </a:spcAft>
              <a:buClr>
                <a:srgbClr val="FFFFFF"/>
              </a:buClr>
              <a:buSzPts val="2800"/>
              <a:buNone/>
              <a:defRPr sz="2800">
                <a:solidFill>
                  <a:srgbClr val="FFFFFF"/>
                </a:solidFill>
              </a:defRPr>
            </a:lvl7pPr>
            <a:lvl8pPr lvl="7" rtl="0" algn="r">
              <a:lnSpc>
                <a:spcPct val="100000"/>
              </a:lnSpc>
              <a:spcBef>
                <a:spcPts val="0"/>
              </a:spcBef>
              <a:spcAft>
                <a:spcPts val="0"/>
              </a:spcAft>
              <a:buClr>
                <a:srgbClr val="FFFFFF"/>
              </a:buClr>
              <a:buSzPts val="2800"/>
              <a:buNone/>
              <a:defRPr sz="2800">
                <a:solidFill>
                  <a:srgbClr val="FFFFFF"/>
                </a:solidFill>
              </a:defRPr>
            </a:lvl8pPr>
            <a:lvl9pPr lvl="8" rtl="0" algn="r">
              <a:lnSpc>
                <a:spcPct val="100000"/>
              </a:lnSpc>
              <a:spcBef>
                <a:spcPts val="0"/>
              </a:spcBef>
              <a:spcAft>
                <a:spcPts val="0"/>
              </a:spcAft>
              <a:buClr>
                <a:srgbClr val="FFFFFF"/>
              </a:buClr>
              <a:buSzPts val="2800"/>
              <a:buNone/>
              <a:defRPr sz="2800">
                <a:solidFill>
                  <a:srgbClr val="FFFFFF"/>
                </a:solidFill>
              </a:defRPr>
            </a:lvl9pPr>
          </a:lstStyle>
          <a:p/>
        </p:txBody>
      </p:sp>
      <p:sp>
        <p:nvSpPr>
          <p:cNvPr id="119" name="Google Shape;119;p12"/>
          <p:cNvSpPr txBox="1"/>
          <p:nvPr>
            <p:ph idx="2" type="ctrTitle"/>
          </p:nvPr>
        </p:nvSpPr>
        <p:spPr>
          <a:xfrm flipH="1">
            <a:off x="4632124" y="2260584"/>
            <a:ext cx="3942000" cy="8808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EBCFB2"/>
              </a:buClr>
              <a:buSzPts val="6000"/>
              <a:buNone/>
              <a:defRPr sz="6000">
                <a:solidFill>
                  <a:srgbClr val="EBCFB2"/>
                </a:solidFill>
              </a:defRPr>
            </a:lvl1pPr>
            <a:lvl2pPr lvl="1" rtl="0" algn="r">
              <a:spcBef>
                <a:spcPts val="0"/>
              </a:spcBef>
              <a:spcAft>
                <a:spcPts val="0"/>
              </a:spcAft>
              <a:buClr>
                <a:srgbClr val="666666"/>
              </a:buClr>
              <a:buSzPts val="6000"/>
              <a:buNone/>
              <a:defRPr sz="6000">
                <a:solidFill>
                  <a:srgbClr val="666666"/>
                </a:solidFill>
              </a:defRPr>
            </a:lvl2pPr>
            <a:lvl3pPr lvl="2" rtl="0" algn="r">
              <a:spcBef>
                <a:spcPts val="0"/>
              </a:spcBef>
              <a:spcAft>
                <a:spcPts val="0"/>
              </a:spcAft>
              <a:buClr>
                <a:srgbClr val="666666"/>
              </a:buClr>
              <a:buSzPts val="6000"/>
              <a:buNone/>
              <a:defRPr sz="6000">
                <a:solidFill>
                  <a:srgbClr val="666666"/>
                </a:solidFill>
              </a:defRPr>
            </a:lvl3pPr>
            <a:lvl4pPr lvl="3" rtl="0" algn="r">
              <a:spcBef>
                <a:spcPts val="0"/>
              </a:spcBef>
              <a:spcAft>
                <a:spcPts val="0"/>
              </a:spcAft>
              <a:buClr>
                <a:srgbClr val="666666"/>
              </a:buClr>
              <a:buSzPts val="6000"/>
              <a:buNone/>
              <a:defRPr sz="6000">
                <a:solidFill>
                  <a:srgbClr val="666666"/>
                </a:solidFill>
              </a:defRPr>
            </a:lvl4pPr>
            <a:lvl5pPr lvl="4" rtl="0" algn="r">
              <a:spcBef>
                <a:spcPts val="0"/>
              </a:spcBef>
              <a:spcAft>
                <a:spcPts val="0"/>
              </a:spcAft>
              <a:buClr>
                <a:srgbClr val="666666"/>
              </a:buClr>
              <a:buSzPts val="6000"/>
              <a:buNone/>
              <a:defRPr sz="6000">
                <a:solidFill>
                  <a:srgbClr val="666666"/>
                </a:solidFill>
              </a:defRPr>
            </a:lvl5pPr>
            <a:lvl6pPr lvl="5" rtl="0" algn="r">
              <a:spcBef>
                <a:spcPts val="0"/>
              </a:spcBef>
              <a:spcAft>
                <a:spcPts val="0"/>
              </a:spcAft>
              <a:buClr>
                <a:srgbClr val="666666"/>
              </a:buClr>
              <a:buSzPts val="6000"/>
              <a:buNone/>
              <a:defRPr sz="6000">
                <a:solidFill>
                  <a:srgbClr val="666666"/>
                </a:solidFill>
              </a:defRPr>
            </a:lvl6pPr>
            <a:lvl7pPr lvl="6" rtl="0" algn="r">
              <a:spcBef>
                <a:spcPts val="0"/>
              </a:spcBef>
              <a:spcAft>
                <a:spcPts val="0"/>
              </a:spcAft>
              <a:buClr>
                <a:srgbClr val="666666"/>
              </a:buClr>
              <a:buSzPts val="6000"/>
              <a:buNone/>
              <a:defRPr sz="6000">
                <a:solidFill>
                  <a:srgbClr val="666666"/>
                </a:solidFill>
              </a:defRPr>
            </a:lvl7pPr>
            <a:lvl8pPr lvl="7" rtl="0" algn="r">
              <a:spcBef>
                <a:spcPts val="0"/>
              </a:spcBef>
              <a:spcAft>
                <a:spcPts val="0"/>
              </a:spcAft>
              <a:buClr>
                <a:srgbClr val="666666"/>
              </a:buClr>
              <a:buSzPts val="6000"/>
              <a:buNone/>
              <a:defRPr sz="6000">
                <a:solidFill>
                  <a:srgbClr val="666666"/>
                </a:solidFill>
              </a:defRPr>
            </a:lvl8pPr>
            <a:lvl9pPr lvl="8" rtl="0" algn="r">
              <a:spcBef>
                <a:spcPts val="0"/>
              </a:spcBef>
              <a:spcAft>
                <a:spcPts val="0"/>
              </a:spcAft>
              <a:buClr>
                <a:srgbClr val="666666"/>
              </a:buClr>
              <a:buSzPts val="6000"/>
              <a:buNone/>
              <a:defRPr sz="6000">
                <a:solidFill>
                  <a:srgbClr val="666666"/>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LAND DESIGN 3">
  <p:cSld name="CAPTION_ONLY_1">
    <p:spTree>
      <p:nvGrpSpPr>
        <p:cNvPr id="120" name="Shape 120"/>
        <p:cNvGrpSpPr/>
        <p:nvPr/>
      </p:nvGrpSpPr>
      <p:grpSpPr>
        <a:xfrm>
          <a:off x="0" y="0"/>
          <a:ext cx="0" cy="0"/>
          <a:chOff x="0" y="0"/>
          <a:chExt cx="0" cy="0"/>
        </a:xfrm>
      </p:grpSpPr>
      <p:sp>
        <p:nvSpPr>
          <p:cNvPr id="121" name="Google Shape;121;p13"/>
          <p:cNvSpPr/>
          <p:nvPr/>
        </p:nvSpPr>
        <p:spPr>
          <a:xfrm>
            <a:off x="100" y="0"/>
            <a:ext cx="9144000" cy="5143500"/>
          </a:xfrm>
          <a:prstGeom prst="rect">
            <a:avLst/>
          </a:prstGeom>
          <a:solidFill>
            <a:srgbClr val="FFFFFF">
              <a:alpha val="25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p:nvPr/>
        </p:nvSpPr>
        <p:spPr>
          <a:xfrm flipH="1">
            <a:off x="1309075" y="0"/>
            <a:ext cx="6527100" cy="4122600"/>
          </a:xfrm>
          <a:prstGeom prst="rect">
            <a:avLst/>
          </a:prstGeom>
          <a:solidFill>
            <a:srgbClr val="434343">
              <a:alpha val="7769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txBox="1"/>
          <p:nvPr>
            <p:ph idx="1" type="subTitle"/>
          </p:nvPr>
        </p:nvSpPr>
        <p:spPr>
          <a:xfrm>
            <a:off x="2809775" y="3104650"/>
            <a:ext cx="3525600" cy="346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200"/>
              <a:buNone/>
              <a:defRPr sz="1200">
                <a:solidFill>
                  <a:srgbClr val="FFFFFF"/>
                </a:solidFill>
              </a:defRPr>
            </a:lvl1pPr>
            <a:lvl2pPr lvl="1" rtl="0" algn="ctr">
              <a:lnSpc>
                <a:spcPct val="100000"/>
              </a:lnSpc>
              <a:spcBef>
                <a:spcPts val="0"/>
              </a:spcBef>
              <a:spcAft>
                <a:spcPts val="0"/>
              </a:spcAft>
              <a:buClr>
                <a:srgbClr val="FFFFFF"/>
              </a:buClr>
              <a:buSzPts val="2800"/>
              <a:buNone/>
              <a:defRPr sz="2800">
                <a:solidFill>
                  <a:srgbClr val="FFFFFF"/>
                </a:solidFill>
              </a:defRPr>
            </a:lvl2pPr>
            <a:lvl3pPr lvl="2" rtl="0" algn="ctr">
              <a:lnSpc>
                <a:spcPct val="100000"/>
              </a:lnSpc>
              <a:spcBef>
                <a:spcPts val="0"/>
              </a:spcBef>
              <a:spcAft>
                <a:spcPts val="0"/>
              </a:spcAft>
              <a:buClr>
                <a:srgbClr val="FFFFFF"/>
              </a:buClr>
              <a:buSzPts val="2800"/>
              <a:buNone/>
              <a:defRPr sz="2800">
                <a:solidFill>
                  <a:srgbClr val="FFFFFF"/>
                </a:solidFill>
              </a:defRPr>
            </a:lvl3pPr>
            <a:lvl4pPr lvl="3" rtl="0" algn="ctr">
              <a:lnSpc>
                <a:spcPct val="100000"/>
              </a:lnSpc>
              <a:spcBef>
                <a:spcPts val="0"/>
              </a:spcBef>
              <a:spcAft>
                <a:spcPts val="0"/>
              </a:spcAft>
              <a:buClr>
                <a:srgbClr val="FFFFFF"/>
              </a:buClr>
              <a:buSzPts val="2800"/>
              <a:buNone/>
              <a:defRPr sz="2800">
                <a:solidFill>
                  <a:srgbClr val="FFFFFF"/>
                </a:solidFill>
              </a:defRPr>
            </a:lvl4pPr>
            <a:lvl5pPr lvl="4" rtl="0" algn="ctr">
              <a:lnSpc>
                <a:spcPct val="100000"/>
              </a:lnSpc>
              <a:spcBef>
                <a:spcPts val="0"/>
              </a:spcBef>
              <a:spcAft>
                <a:spcPts val="0"/>
              </a:spcAft>
              <a:buClr>
                <a:srgbClr val="FFFFFF"/>
              </a:buClr>
              <a:buSzPts val="2800"/>
              <a:buNone/>
              <a:defRPr sz="2800">
                <a:solidFill>
                  <a:srgbClr val="FFFFFF"/>
                </a:solidFill>
              </a:defRPr>
            </a:lvl5pPr>
            <a:lvl6pPr lvl="5" rtl="0" algn="ctr">
              <a:lnSpc>
                <a:spcPct val="100000"/>
              </a:lnSpc>
              <a:spcBef>
                <a:spcPts val="0"/>
              </a:spcBef>
              <a:spcAft>
                <a:spcPts val="0"/>
              </a:spcAft>
              <a:buClr>
                <a:srgbClr val="FFFFFF"/>
              </a:buClr>
              <a:buSzPts val="2800"/>
              <a:buNone/>
              <a:defRPr sz="2800">
                <a:solidFill>
                  <a:srgbClr val="FFFFFF"/>
                </a:solidFill>
              </a:defRPr>
            </a:lvl6pPr>
            <a:lvl7pPr lvl="6" rtl="0" algn="ctr">
              <a:lnSpc>
                <a:spcPct val="100000"/>
              </a:lnSpc>
              <a:spcBef>
                <a:spcPts val="0"/>
              </a:spcBef>
              <a:spcAft>
                <a:spcPts val="0"/>
              </a:spcAft>
              <a:buClr>
                <a:srgbClr val="FFFFFF"/>
              </a:buClr>
              <a:buSzPts val="2800"/>
              <a:buNone/>
              <a:defRPr sz="2800">
                <a:solidFill>
                  <a:srgbClr val="FFFFFF"/>
                </a:solidFill>
              </a:defRPr>
            </a:lvl7pPr>
            <a:lvl8pPr lvl="7" rtl="0" algn="ctr">
              <a:lnSpc>
                <a:spcPct val="100000"/>
              </a:lnSpc>
              <a:spcBef>
                <a:spcPts val="0"/>
              </a:spcBef>
              <a:spcAft>
                <a:spcPts val="0"/>
              </a:spcAft>
              <a:buClr>
                <a:srgbClr val="FFFFFF"/>
              </a:buClr>
              <a:buSzPts val="2800"/>
              <a:buNone/>
              <a:defRPr sz="2800">
                <a:solidFill>
                  <a:srgbClr val="FFFFFF"/>
                </a:solidFill>
              </a:defRPr>
            </a:lvl8pPr>
            <a:lvl9pPr lvl="8" rtl="0" algn="ctr">
              <a:lnSpc>
                <a:spcPct val="100000"/>
              </a:lnSpc>
              <a:spcBef>
                <a:spcPts val="0"/>
              </a:spcBef>
              <a:spcAft>
                <a:spcPts val="0"/>
              </a:spcAft>
              <a:buClr>
                <a:srgbClr val="FFFFFF"/>
              </a:buClr>
              <a:buSzPts val="2800"/>
              <a:buNone/>
              <a:defRPr sz="2800">
                <a:solidFill>
                  <a:srgbClr val="FFFFFF"/>
                </a:solidFill>
              </a:defRPr>
            </a:lvl9pPr>
          </a:lstStyle>
          <a:p/>
        </p:txBody>
      </p:sp>
      <p:sp>
        <p:nvSpPr>
          <p:cNvPr id="124" name="Google Shape;124;p13"/>
          <p:cNvSpPr txBox="1"/>
          <p:nvPr>
            <p:ph type="ctrTitle"/>
          </p:nvPr>
        </p:nvSpPr>
        <p:spPr>
          <a:xfrm>
            <a:off x="941176" y="1683125"/>
            <a:ext cx="7262700" cy="8808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EBCFB2"/>
              </a:buClr>
              <a:buSzPts val="6000"/>
              <a:buNone/>
              <a:defRPr sz="6000">
                <a:solidFill>
                  <a:srgbClr val="EBCFB2"/>
                </a:solidFill>
              </a:defRPr>
            </a:lvl1pPr>
            <a:lvl2pPr lvl="1" rtl="0" algn="r">
              <a:spcBef>
                <a:spcPts val="0"/>
              </a:spcBef>
              <a:spcAft>
                <a:spcPts val="0"/>
              </a:spcAft>
              <a:buClr>
                <a:srgbClr val="666666"/>
              </a:buClr>
              <a:buSzPts val="6000"/>
              <a:buNone/>
              <a:defRPr sz="6000">
                <a:solidFill>
                  <a:srgbClr val="666666"/>
                </a:solidFill>
              </a:defRPr>
            </a:lvl2pPr>
            <a:lvl3pPr lvl="2" rtl="0" algn="r">
              <a:spcBef>
                <a:spcPts val="0"/>
              </a:spcBef>
              <a:spcAft>
                <a:spcPts val="0"/>
              </a:spcAft>
              <a:buClr>
                <a:srgbClr val="666666"/>
              </a:buClr>
              <a:buSzPts val="6000"/>
              <a:buNone/>
              <a:defRPr sz="6000">
                <a:solidFill>
                  <a:srgbClr val="666666"/>
                </a:solidFill>
              </a:defRPr>
            </a:lvl3pPr>
            <a:lvl4pPr lvl="3" rtl="0" algn="r">
              <a:spcBef>
                <a:spcPts val="0"/>
              </a:spcBef>
              <a:spcAft>
                <a:spcPts val="0"/>
              </a:spcAft>
              <a:buClr>
                <a:srgbClr val="666666"/>
              </a:buClr>
              <a:buSzPts val="6000"/>
              <a:buNone/>
              <a:defRPr sz="6000">
                <a:solidFill>
                  <a:srgbClr val="666666"/>
                </a:solidFill>
              </a:defRPr>
            </a:lvl4pPr>
            <a:lvl5pPr lvl="4" rtl="0" algn="r">
              <a:spcBef>
                <a:spcPts val="0"/>
              </a:spcBef>
              <a:spcAft>
                <a:spcPts val="0"/>
              </a:spcAft>
              <a:buClr>
                <a:srgbClr val="666666"/>
              </a:buClr>
              <a:buSzPts val="6000"/>
              <a:buNone/>
              <a:defRPr sz="6000">
                <a:solidFill>
                  <a:srgbClr val="666666"/>
                </a:solidFill>
              </a:defRPr>
            </a:lvl5pPr>
            <a:lvl6pPr lvl="5" rtl="0" algn="r">
              <a:spcBef>
                <a:spcPts val="0"/>
              </a:spcBef>
              <a:spcAft>
                <a:spcPts val="0"/>
              </a:spcAft>
              <a:buClr>
                <a:srgbClr val="666666"/>
              </a:buClr>
              <a:buSzPts val="6000"/>
              <a:buNone/>
              <a:defRPr sz="6000">
                <a:solidFill>
                  <a:srgbClr val="666666"/>
                </a:solidFill>
              </a:defRPr>
            </a:lvl6pPr>
            <a:lvl7pPr lvl="6" rtl="0" algn="r">
              <a:spcBef>
                <a:spcPts val="0"/>
              </a:spcBef>
              <a:spcAft>
                <a:spcPts val="0"/>
              </a:spcAft>
              <a:buClr>
                <a:srgbClr val="666666"/>
              </a:buClr>
              <a:buSzPts val="6000"/>
              <a:buNone/>
              <a:defRPr sz="6000">
                <a:solidFill>
                  <a:srgbClr val="666666"/>
                </a:solidFill>
              </a:defRPr>
            </a:lvl7pPr>
            <a:lvl8pPr lvl="7" rtl="0" algn="r">
              <a:spcBef>
                <a:spcPts val="0"/>
              </a:spcBef>
              <a:spcAft>
                <a:spcPts val="0"/>
              </a:spcAft>
              <a:buClr>
                <a:srgbClr val="666666"/>
              </a:buClr>
              <a:buSzPts val="6000"/>
              <a:buNone/>
              <a:defRPr sz="6000">
                <a:solidFill>
                  <a:srgbClr val="666666"/>
                </a:solidFill>
              </a:defRPr>
            </a:lvl8pPr>
            <a:lvl9pPr lvl="8" rtl="0" algn="r">
              <a:spcBef>
                <a:spcPts val="0"/>
              </a:spcBef>
              <a:spcAft>
                <a:spcPts val="0"/>
              </a:spcAft>
              <a:buClr>
                <a:srgbClr val="666666"/>
              </a:buClr>
              <a:buSzPts val="6000"/>
              <a:buNone/>
              <a:defRPr sz="6000">
                <a:solidFill>
                  <a:srgbClr val="666666"/>
                </a:solidFill>
              </a:defRPr>
            </a:lvl9pPr>
          </a:lstStyle>
          <a:p/>
        </p:txBody>
      </p:sp>
      <p:sp>
        <p:nvSpPr>
          <p:cNvPr id="125" name="Google Shape;125;p13"/>
          <p:cNvSpPr txBox="1"/>
          <p:nvPr>
            <p:ph idx="2" type="ctrTitle"/>
          </p:nvPr>
        </p:nvSpPr>
        <p:spPr>
          <a:xfrm>
            <a:off x="583975" y="2799575"/>
            <a:ext cx="7977300" cy="388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400"/>
              <a:buNone/>
              <a:defRPr sz="2400">
                <a:solidFill>
                  <a:srgbClr val="FFFFFF"/>
                </a:solidFill>
              </a:defRPr>
            </a:lvl1pPr>
            <a:lvl2pPr lvl="1" rtl="0" algn="ctr">
              <a:spcBef>
                <a:spcPts val="0"/>
              </a:spcBef>
              <a:spcAft>
                <a:spcPts val="0"/>
              </a:spcAft>
              <a:buClr>
                <a:srgbClr val="FFFFFF"/>
              </a:buClr>
              <a:buSzPts val="5200"/>
              <a:buNone/>
              <a:defRPr sz="5200">
                <a:solidFill>
                  <a:srgbClr val="FFFFFF"/>
                </a:solidFill>
              </a:defRPr>
            </a:lvl2pPr>
            <a:lvl3pPr lvl="2" rtl="0" algn="ctr">
              <a:spcBef>
                <a:spcPts val="0"/>
              </a:spcBef>
              <a:spcAft>
                <a:spcPts val="0"/>
              </a:spcAft>
              <a:buClr>
                <a:srgbClr val="FFFFFF"/>
              </a:buClr>
              <a:buSzPts val="5200"/>
              <a:buNone/>
              <a:defRPr sz="5200">
                <a:solidFill>
                  <a:srgbClr val="FFFFFF"/>
                </a:solidFill>
              </a:defRPr>
            </a:lvl3pPr>
            <a:lvl4pPr lvl="3" rtl="0" algn="ctr">
              <a:spcBef>
                <a:spcPts val="0"/>
              </a:spcBef>
              <a:spcAft>
                <a:spcPts val="0"/>
              </a:spcAft>
              <a:buClr>
                <a:srgbClr val="FFFFFF"/>
              </a:buClr>
              <a:buSzPts val="5200"/>
              <a:buNone/>
              <a:defRPr sz="5200">
                <a:solidFill>
                  <a:srgbClr val="FFFFFF"/>
                </a:solidFill>
              </a:defRPr>
            </a:lvl4pPr>
            <a:lvl5pPr lvl="4" rtl="0" algn="ctr">
              <a:spcBef>
                <a:spcPts val="0"/>
              </a:spcBef>
              <a:spcAft>
                <a:spcPts val="0"/>
              </a:spcAft>
              <a:buClr>
                <a:srgbClr val="FFFFFF"/>
              </a:buClr>
              <a:buSzPts val="5200"/>
              <a:buNone/>
              <a:defRPr sz="5200">
                <a:solidFill>
                  <a:srgbClr val="FFFFFF"/>
                </a:solidFill>
              </a:defRPr>
            </a:lvl5pPr>
            <a:lvl6pPr lvl="5" rtl="0" algn="ctr">
              <a:spcBef>
                <a:spcPts val="0"/>
              </a:spcBef>
              <a:spcAft>
                <a:spcPts val="0"/>
              </a:spcAft>
              <a:buClr>
                <a:srgbClr val="FFFFFF"/>
              </a:buClr>
              <a:buSzPts val="5200"/>
              <a:buNone/>
              <a:defRPr sz="5200">
                <a:solidFill>
                  <a:srgbClr val="FFFFFF"/>
                </a:solidFill>
              </a:defRPr>
            </a:lvl6pPr>
            <a:lvl7pPr lvl="6" rtl="0" algn="ctr">
              <a:spcBef>
                <a:spcPts val="0"/>
              </a:spcBef>
              <a:spcAft>
                <a:spcPts val="0"/>
              </a:spcAft>
              <a:buClr>
                <a:srgbClr val="FFFFFF"/>
              </a:buClr>
              <a:buSzPts val="5200"/>
              <a:buNone/>
              <a:defRPr sz="5200">
                <a:solidFill>
                  <a:srgbClr val="FFFFFF"/>
                </a:solidFill>
              </a:defRPr>
            </a:lvl7pPr>
            <a:lvl8pPr lvl="7" rtl="0" algn="ctr">
              <a:spcBef>
                <a:spcPts val="0"/>
              </a:spcBef>
              <a:spcAft>
                <a:spcPts val="0"/>
              </a:spcAft>
              <a:buClr>
                <a:srgbClr val="FFFFFF"/>
              </a:buClr>
              <a:buSzPts val="5200"/>
              <a:buNone/>
              <a:defRPr sz="5200">
                <a:solidFill>
                  <a:srgbClr val="FFFFFF"/>
                </a:solidFill>
              </a:defRPr>
            </a:lvl8pPr>
            <a:lvl9pPr lvl="8" rtl="0" algn="ctr">
              <a:spcBef>
                <a:spcPts val="0"/>
              </a:spcBef>
              <a:spcAft>
                <a:spcPts val="0"/>
              </a:spcAft>
              <a:buClr>
                <a:srgbClr val="FFFFFF"/>
              </a:buClr>
              <a:buSzPts val="5200"/>
              <a:buNone/>
              <a:defRPr sz="5200">
                <a:solidFill>
                  <a:srgbClr val="FFFFFF"/>
                </a:solidFill>
              </a:defRPr>
            </a:lvl9pPr>
          </a:lstStyle>
          <a:p/>
        </p:txBody>
      </p:sp>
      <p:cxnSp>
        <p:nvCxnSpPr>
          <p:cNvPr id="126" name="Google Shape;126;p13"/>
          <p:cNvCxnSpPr/>
          <p:nvPr/>
        </p:nvCxnSpPr>
        <p:spPr>
          <a:xfrm>
            <a:off x="3816376" y="2636500"/>
            <a:ext cx="1512600" cy="0"/>
          </a:xfrm>
          <a:prstGeom prst="straightConnector1">
            <a:avLst/>
          </a:prstGeom>
          <a:noFill/>
          <a:ln cap="flat" cmpd="sng" w="28575">
            <a:solidFill>
              <a:srgbClr val="FFFFFF"/>
            </a:solidFill>
            <a:prstDash val="solid"/>
            <a:round/>
            <a:headEnd len="med" w="med" type="none"/>
            <a:tailEnd len="med" w="med" type="none"/>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HEADLAND DESIGN 4">
  <p:cSld name="CAPTION_ONLY_1_1">
    <p:spTree>
      <p:nvGrpSpPr>
        <p:cNvPr id="127" name="Shape 127"/>
        <p:cNvGrpSpPr/>
        <p:nvPr/>
      </p:nvGrpSpPr>
      <p:grpSpPr>
        <a:xfrm>
          <a:off x="0" y="0"/>
          <a:ext cx="0" cy="0"/>
          <a:chOff x="0" y="0"/>
          <a:chExt cx="0" cy="0"/>
        </a:xfrm>
      </p:grpSpPr>
      <p:sp>
        <p:nvSpPr>
          <p:cNvPr id="128" name="Google Shape;128;p14"/>
          <p:cNvSpPr/>
          <p:nvPr/>
        </p:nvSpPr>
        <p:spPr>
          <a:xfrm flipH="1">
            <a:off x="1309075" y="0"/>
            <a:ext cx="6527100" cy="4122600"/>
          </a:xfrm>
          <a:prstGeom prst="rect">
            <a:avLst/>
          </a:prstGeom>
          <a:solidFill>
            <a:srgbClr val="434343">
              <a:alpha val="6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4"/>
          <p:cNvSpPr/>
          <p:nvPr/>
        </p:nvSpPr>
        <p:spPr>
          <a:xfrm>
            <a:off x="-1350" y="0"/>
            <a:ext cx="9144000" cy="5156700"/>
          </a:xfrm>
          <a:prstGeom prst="rect">
            <a:avLst/>
          </a:prstGeom>
          <a:solidFill>
            <a:srgbClr val="FFFFFF">
              <a:alpha val="25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4"/>
          <p:cNvSpPr/>
          <p:nvPr/>
        </p:nvSpPr>
        <p:spPr>
          <a:xfrm flipH="1">
            <a:off x="1309075" y="0"/>
            <a:ext cx="6527100" cy="4122600"/>
          </a:xfrm>
          <a:prstGeom prst="rect">
            <a:avLst/>
          </a:prstGeom>
          <a:solidFill>
            <a:srgbClr val="434343">
              <a:alpha val="6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4"/>
          <p:cNvSpPr txBox="1"/>
          <p:nvPr>
            <p:ph type="ctrTitle"/>
          </p:nvPr>
        </p:nvSpPr>
        <p:spPr>
          <a:xfrm>
            <a:off x="941176" y="2570650"/>
            <a:ext cx="7262700" cy="880800"/>
          </a:xfrm>
          <a:prstGeom prst="rect">
            <a:avLst/>
          </a:prstGeom>
        </p:spPr>
        <p:txBody>
          <a:bodyPr anchorCtr="0" anchor="t" bIns="91425" lIns="91425" spcFirstLastPara="1" rIns="91425" wrap="square" tIns="91425">
            <a:noAutofit/>
          </a:bodyPr>
          <a:lstStyle>
            <a:lvl1pPr lvl="0" rtl="0" algn="ctr">
              <a:spcBef>
                <a:spcPts val="0"/>
              </a:spcBef>
              <a:spcAft>
                <a:spcPts val="0"/>
              </a:spcAft>
              <a:buClr>
                <a:srgbClr val="EBCFB2"/>
              </a:buClr>
              <a:buSzPts val="6000"/>
              <a:buNone/>
              <a:defRPr sz="6000">
                <a:solidFill>
                  <a:srgbClr val="EBCFB2"/>
                </a:solidFill>
              </a:defRPr>
            </a:lvl1pPr>
            <a:lvl2pPr lvl="1" rtl="0" algn="r">
              <a:spcBef>
                <a:spcPts val="0"/>
              </a:spcBef>
              <a:spcAft>
                <a:spcPts val="0"/>
              </a:spcAft>
              <a:buClr>
                <a:srgbClr val="666666"/>
              </a:buClr>
              <a:buSzPts val="6000"/>
              <a:buNone/>
              <a:defRPr sz="6000">
                <a:solidFill>
                  <a:srgbClr val="666666"/>
                </a:solidFill>
              </a:defRPr>
            </a:lvl2pPr>
            <a:lvl3pPr lvl="2" rtl="0" algn="r">
              <a:spcBef>
                <a:spcPts val="0"/>
              </a:spcBef>
              <a:spcAft>
                <a:spcPts val="0"/>
              </a:spcAft>
              <a:buClr>
                <a:srgbClr val="666666"/>
              </a:buClr>
              <a:buSzPts val="6000"/>
              <a:buNone/>
              <a:defRPr sz="6000">
                <a:solidFill>
                  <a:srgbClr val="666666"/>
                </a:solidFill>
              </a:defRPr>
            </a:lvl3pPr>
            <a:lvl4pPr lvl="3" rtl="0" algn="r">
              <a:spcBef>
                <a:spcPts val="0"/>
              </a:spcBef>
              <a:spcAft>
                <a:spcPts val="0"/>
              </a:spcAft>
              <a:buClr>
                <a:srgbClr val="666666"/>
              </a:buClr>
              <a:buSzPts val="6000"/>
              <a:buNone/>
              <a:defRPr sz="6000">
                <a:solidFill>
                  <a:srgbClr val="666666"/>
                </a:solidFill>
              </a:defRPr>
            </a:lvl4pPr>
            <a:lvl5pPr lvl="4" rtl="0" algn="r">
              <a:spcBef>
                <a:spcPts val="0"/>
              </a:spcBef>
              <a:spcAft>
                <a:spcPts val="0"/>
              </a:spcAft>
              <a:buClr>
                <a:srgbClr val="666666"/>
              </a:buClr>
              <a:buSzPts val="6000"/>
              <a:buNone/>
              <a:defRPr sz="6000">
                <a:solidFill>
                  <a:srgbClr val="666666"/>
                </a:solidFill>
              </a:defRPr>
            </a:lvl5pPr>
            <a:lvl6pPr lvl="5" rtl="0" algn="r">
              <a:spcBef>
                <a:spcPts val="0"/>
              </a:spcBef>
              <a:spcAft>
                <a:spcPts val="0"/>
              </a:spcAft>
              <a:buClr>
                <a:srgbClr val="666666"/>
              </a:buClr>
              <a:buSzPts val="6000"/>
              <a:buNone/>
              <a:defRPr sz="6000">
                <a:solidFill>
                  <a:srgbClr val="666666"/>
                </a:solidFill>
              </a:defRPr>
            </a:lvl6pPr>
            <a:lvl7pPr lvl="6" rtl="0" algn="r">
              <a:spcBef>
                <a:spcPts val="0"/>
              </a:spcBef>
              <a:spcAft>
                <a:spcPts val="0"/>
              </a:spcAft>
              <a:buClr>
                <a:srgbClr val="666666"/>
              </a:buClr>
              <a:buSzPts val="6000"/>
              <a:buNone/>
              <a:defRPr sz="6000">
                <a:solidFill>
                  <a:srgbClr val="666666"/>
                </a:solidFill>
              </a:defRPr>
            </a:lvl7pPr>
            <a:lvl8pPr lvl="7" rtl="0" algn="r">
              <a:spcBef>
                <a:spcPts val="0"/>
              </a:spcBef>
              <a:spcAft>
                <a:spcPts val="0"/>
              </a:spcAft>
              <a:buClr>
                <a:srgbClr val="666666"/>
              </a:buClr>
              <a:buSzPts val="6000"/>
              <a:buNone/>
              <a:defRPr sz="6000">
                <a:solidFill>
                  <a:srgbClr val="666666"/>
                </a:solidFill>
              </a:defRPr>
            </a:lvl8pPr>
            <a:lvl9pPr lvl="8" rtl="0" algn="r">
              <a:spcBef>
                <a:spcPts val="0"/>
              </a:spcBef>
              <a:spcAft>
                <a:spcPts val="0"/>
              </a:spcAft>
              <a:buClr>
                <a:srgbClr val="666666"/>
              </a:buClr>
              <a:buSzPts val="6000"/>
              <a:buNone/>
              <a:defRPr sz="6000">
                <a:solidFill>
                  <a:srgbClr val="666666"/>
                </a:solidFill>
              </a:defRPr>
            </a:lvl9pPr>
          </a:lstStyle>
          <a:p/>
        </p:txBody>
      </p:sp>
      <p:sp>
        <p:nvSpPr>
          <p:cNvPr id="132" name="Google Shape;132;p14"/>
          <p:cNvSpPr txBox="1"/>
          <p:nvPr>
            <p:ph idx="1" type="subTitle"/>
          </p:nvPr>
        </p:nvSpPr>
        <p:spPr>
          <a:xfrm flipH="1">
            <a:off x="2809875" y="1988200"/>
            <a:ext cx="3525600" cy="346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200"/>
              <a:buNone/>
              <a:defRPr sz="1200">
                <a:solidFill>
                  <a:srgbClr val="FFFFFF"/>
                </a:solidFill>
              </a:defRPr>
            </a:lvl1pPr>
            <a:lvl2pPr lvl="1" rtl="0" algn="ctr">
              <a:lnSpc>
                <a:spcPct val="100000"/>
              </a:lnSpc>
              <a:spcBef>
                <a:spcPts val="0"/>
              </a:spcBef>
              <a:spcAft>
                <a:spcPts val="0"/>
              </a:spcAft>
              <a:buClr>
                <a:srgbClr val="FFFFFF"/>
              </a:buClr>
              <a:buSzPts val="2800"/>
              <a:buNone/>
              <a:defRPr sz="2800">
                <a:solidFill>
                  <a:srgbClr val="FFFFFF"/>
                </a:solidFill>
              </a:defRPr>
            </a:lvl2pPr>
            <a:lvl3pPr lvl="2" rtl="0" algn="ctr">
              <a:lnSpc>
                <a:spcPct val="100000"/>
              </a:lnSpc>
              <a:spcBef>
                <a:spcPts val="0"/>
              </a:spcBef>
              <a:spcAft>
                <a:spcPts val="0"/>
              </a:spcAft>
              <a:buClr>
                <a:srgbClr val="FFFFFF"/>
              </a:buClr>
              <a:buSzPts val="2800"/>
              <a:buNone/>
              <a:defRPr sz="2800">
                <a:solidFill>
                  <a:srgbClr val="FFFFFF"/>
                </a:solidFill>
              </a:defRPr>
            </a:lvl3pPr>
            <a:lvl4pPr lvl="3" rtl="0" algn="ctr">
              <a:lnSpc>
                <a:spcPct val="100000"/>
              </a:lnSpc>
              <a:spcBef>
                <a:spcPts val="0"/>
              </a:spcBef>
              <a:spcAft>
                <a:spcPts val="0"/>
              </a:spcAft>
              <a:buClr>
                <a:srgbClr val="FFFFFF"/>
              </a:buClr>
              <a:buSzPts val="2800"/>
              <a:buNone/>
              <a:defRPr sz="2800">
                <a:solidFill>
                  <a:srgbClr val="FFFFFF"/>
                </a:solidFill>
              </a:defRPr>
            </a:lvl4pPr>
            <a:lvl5pPr lvl="4" rtl="0" algn="ctr">
              <a:lnSpc>
                <a:spcPct val="100000"/>
              </a:lnSpc>
              <a:spcBef>
                <a:spcPts val="0"/>
              </a:spcBef>
              <a:spcAft>
                <a:spcPts val="0"/>
              </a:spcAft>
              <a:buClr>
                <a:srgbClr val="FFFFFF"/>
              </a:buClr>
              <a:buSzPts val="2800"/>
              <a:buNone/>
              <a:defRPr sz="2800">
                <a:solidFill>
                  <a:srgbClr val="FFFFFF"/>
                </a:solidFill>
              </a:defRPr>
            </a:lvl5pPr>
            <a:lvl6pPr lvl="5" rtl="0" algn="ctr">
              <a:lnSpc>
                <a:spcPct val="100000"/>
              </a:lnSpc>
              <a:spcBef>
                <a:spcPts val="0"/>
              </a:spcBef>
              <a:spcAft>
                <a:spcPts val="0"/>
              </a:spcAft>
              <a:buClr>
                <a:srgbClr val="FFFFFF"/>
              </a:buClr>
              <a:buSzPts val="2800"/>
              <a:buNone/>
              <a:defRPr sz="2800">
                <a:solidFill>
                  <a:srgbClr val="FFFFFF"/>
                </a:solidFill>
              </a:defRPr>
            </a:lvl6pPr>
            <a:lvl7pPr lvl="6" rtl="0" algn="ctr">
              <a:lnSpc>
                <a:spcPct val="100000"/>
              </a:lnSpc>
              <a:spcBef>
                <a:spcPts val="0"/>
              </a:spcBef>
              <a:spcAft>
                <a:spcPts val="0"/>
              </a:spcAft>
              <a:buClr>
                <a:srgbClr val="FFFFFF"/>
              </a:buClr>
              <a:buSzPts val="2800"/>
              <a:buNone/>
              <a:defRPr sz="2800">
                <a:solidFill>
                  <a:srgbClr val="FFFFFF"/>
                </a:solidFill>
              </a:defRPr>
            </a:lvl7pPr>
            <a:lvl8pPr lvl="7" rtl="0" algn="ctr">
              <a:lnSpc>
                <a:spcPct val="100000"/>
              </a:lnSpc>
              <a:spcBef>
                <a:spcPts val="0"/>
              </a:spcBef>
              <a:spcAft>
                <a:spcPts val="0"/>
              </a:spcAft>
              <a:buClr>
                <a:srgbClr val="FFFFFF"/>
              </a:buClr>
              <a:buSzPts val="2800"/>
              <a:buNone/>
              <a:defRPr sz="2800">
                <a:solidFill>
                  <a:srgbClr val="FFFFFF"/>
                </a:solidFill>
              </a:defRPr>
            </a:lvl8pPr>
            <a:lvl9pPr lvl="8" rtl="0" algn="ctr">
              <a:lnSpc>
                <a:spcPct val="100000"/>
              </a:lnSpc>
              <a:spcBef>
                <a:spcPts val="0"/>
              </a:spcBef>
              <a:spcAft>
                <a:spcPts val="0"/>
              </a:spcAft>
              <a:buClr>
                <a:srgbClr val="FFFFFF"/>
              </a:buClr>
              <a:buSzPts val="2800"/>
              <a:buNone/>
              <a:defRPr sz="2800">
                <a:solidFill>
                  <a:srgbClr val="FFFFFF"/>
                </a:solidFill>
              </a:defRPr>
            </a:lvl9pPr>
          </a:lstStyle>
          <a:p/>
        </p:txBody>
      </p:sp>
      <p:sp>
        <p:nvSpPr>
          <p:cNvPr id="133" name="Google Shape;133;p14"/>
          <p:cNvSpPr txBox="1"/>
          <p:nvPr>
            <p:ph idx="2" type="ctrTitle"/>
          </p:nvPr>
        </p:nvSpPr>
        <p:spPr>
          <a:xfrm flipH="1">
            <a:off x="583975" y="1683125"/>
            <a:ext cx="7977300" cy="388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2400"/>
              <a:buNone/>
              <a:defRPr sz="2400">
                <a:solidFill>
                  <a:srgbClr val="FFFFFF"/>
                </a:solidFill>
              </a:defRPr>
            </a:lvl1pPr>
            <a:lvl2pPr lvl="1" rtl="0" algn="ctr">
              <a:spcBef>
                <a:spcPts val="0"/>
              </a:spcBef>
              <a:spcAft>
                <a:spcPts val="0"/>
              </a:spcAft>
              <a:buClr>
                <a:srgbClr val="FFFFFF"/>
              </a:buClr>
              <a:buSzPts val="5200"/>
              <a:buNone/>
              <a:defRPr sz="5200">
                <a:solidFill>
                  <a:srgbClr val="FFFFFF"/>
                </a:solidFill>
              </a:defRPr>
            </a:lvl2pPr>
            <a:lvl3pPr lvl="2" rtl="0" algn="ctr">
              <a:spcBef>
                <a:spcPts val="0"/>
              </a:spcBef>
              <a:spcAft>
                <a:spcPts val="0"/>
              </a:spcAft>
              <a:buClr>
                <a:srgbClr val="FFFFFF"/>
              </a:buClr>
              <a:buSzPts val="5200"/>
              <a:buNone/>
              <a:defRPr sz="5200">
                <a:solidFill>
                  <a:srgbClr val="FFFFFF"/>
                </a:solidFill>
              </a:defRPr>
            </a:lvl3pPr>
            <a:lvl4pPr lvl="3" rtl="0" algn="ctr">
              <a:spcBef>
                <a:spcPts val="0"/>
              </a:spcBef>
              <a:spcAft>
                <a:spcPts val="0"/>
              </a:spcAft>
              <a:buClr>
                <a:srgbClr val="FFFFFF"/>
              </a:buClr>
              <a:buSzPts val="5200"/>
              <a:buNone/>
              <a:defRPr sz="5200">
                <a:solidFill>
                  <a:srgbClr val="FFFFFF"/>
                </a:solidFill>
              </a:defRPr>
            </a:lvl4pPr>
            <a:lvl5pPr lvl="4" rtl="0" algn="ctr">
              <a:spcBef>
                <a:spcPts val="0"/>
              </a:spcBef>
              <a:spcAft>
                <a:spcPts val="0"/>
              </a:spcAft>
              <a:buClr>
                <a:srgbClr val="FFFFFF"/>
              </a:buClr>
              <a:buSzPts val="5200"/>
              <a:buNone/>
              <a:defRPr sz="5200">
                <a:solidFill>
                  <a:srgbClr val="FFFFFF"/>
                </a:solidFill>
              </a:defRPr>
            </a:lvl5pPr>
            <a:lvl6pPr lvl="5" rtl="0" algn="ctr">
              <a:spcBef>
                <a:spcPts val="0"/>
              </a:spcBef>
              <a:spcAft>
                <a:spcPts val="0"/>
              </a:spcAft>
              <a:buClr>
                <a:srgbClr val="FFFFFF"/>
              </a:buClr>
              <a:buSzPts val="5200"/>
              <a:buNone/>
              <a:defRPr sz="5200">
                <a:solidFill>
                  <a:srgbClr val="FFFFFF"/>
                </a:solidFill>
              </a:defRPr>
            </a:lvl6pPr>
            <a:lvl7pPr lvl="6" rtl="0" algn="ctr">
              <a:spcBef>
                <a:spcPts val="0"/>
              </a:spcBef>
              <a:spcAft>
                <a:spcPts val="0"/>
              </a:spcAft>
              <a:buClr>
                <a:srgbClr val="FFFFFF"/>
              </a:buClr>
              <a:buSzPts val="5200"/>
              <a:buNone/>
              <a:defRPr sz="5200">
                <a:solidFill>
                  <a:srgbClr val="FFFFFF"/>
                </a:solidFill>
              </a:defRPr>
            </a:lvl7pPr>
            <a:lvl8pPr lvl="7" rtl="0" algn="ctr">
              <a:spcBef>
                <a:spcPts val="0"/>
              </a:spcBef>
              <a:spcAft>
                <a:spcPts val="0"/>
              </a:spcAft>
              <a:buClr>
                <a:srgbClr val="FFFFFF"/>
              </a:buClr>
              <a:buSzPts val="5200"/>
              <a:buNone/>
              <a:defRPr sz="5200">
                <a:solidFill>
                  <a:srgbClr val="FFFFFF"/>
                </a:solidFill>
              </a:defRPr>
            </a:lvl8pPr>
            <a:lvl9pPr lvl="8" rtl="0" algn="ctr">
              <a:spcBef>
                <a:spcPts val="0"/>
              </a:spcBef>
              <a:spcAft>
                <a:spcPts val="0"/>
              </a:spcAft>
              <a:buClr>
                <a:srgbClr val="FFFFFF"/>
              </a:buClr>
              <a:buSzPts val="5200"/>
              <a:buNone/>
              <a:defRPr sz="5200">
                <a:solidFill>
                  <a:srgbClr val="FFFFFF"/>
                </a:solidFill>
              </a:defRPr>
            </a:lvl9pPr>
          </a:lstStyle>
          <a:p/>
        </p:txBody>
      </p:sp>
      <p:cxnSp>
        <p:nvCxnSpPr>
          <p:cNvPr id="134" name="Google Shape;134;p14"/>
          <p:cNvCxnSpPr/>
          <p:nvPr/>
        </p:nvCxnSpPr>
        <p:spPr>
          <a:xfrm>
            <a:off x="3816376" y="2636500"/>
            <a:ext cx="1512600" cy="0"/>
          </a:xfrm>
          <a:prstGeom prst="straightConnector1">
            <a:avLst/>
          </a:prstGeom>
          <a:noFill/>
          <a:ln cap="flat" cmpd="sng" w="28575">
            <a:solidFill>
              <a:srgbClr val="FFFFFF"/>
            </a:solidFill>
            <a:prstDash val="solid"/>
            <a:round/>
            <a:headEnd len="med" w="med" type="none"/>
            <a:tailEnd len="med" w="med"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TITLE + SUBTITLE">
  <p:cSld name="CUSTOM_2">
    <p:spTree>
      <p:nvGrpSpPr>
        <p:cNvPr id="135" name="Shape 135"/>
        <p:cNvGrpSpPr/>
        <p:nvPr/>
      </p:nvGrpSpPr>
      <p:grpSpPr>
        <a:xfrm>
          <a:off x="0" y="0"/>
          <a:ext cx="0" cy="0"/>
          <a:chOff x="0" y="0"/>
          <a:chExt cx="0" cy="0"/>
        </a:xfrm>
      </p:grpSpPr>
      <p:sp>
        <p:nvSpPr>
          <p:cNvPr id="136" name="Google Shape;136;p15"/>
          <p:cNvSpPr/>
          <p:nvPr/>
        </p:nvSpPr>
        <p:spPr>
          <a:xfrm flipH="1" rot="10800000">
            <a:off x="525" y="-17727"/>
            <a:ext cx="9144000" cy="5163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5"/>
          <p:cNvSpPr txBox="1"/>
          <p:nvPr>
            <p:ph type="ctrTitle"/>
          </p:nvPr>
        </p:nvSpPr>
        <p:spPr>
          <a:xfrm>
            <a:off x="283250" y="1928513"/>
            <a:ext cx="8599200" cy="1120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7200"/>
              <a:buNone/>
              <a:defRPr sz="7200">
                <a:solidFill>
                  <a:srgbClr val="FFFFFF"/>
                </a:solidFill>
              </a:defRPr>
            </a:lvl1pPr>
            <a:lvl2pPr lvl="1" rtl="0" algn="ctr">
              <a:spcBef>
                <a:spcPts val="0"/>
              </a:spcBef>
              <a:spcAft>
                <a:spcPts val="0"/>
              </a:spcAft>
              <a:buClr>
                <a:srgbClr val="FFFFFF"/>
              </a:buClr>
              <a:buSzPts val="5200"/>
              <a:buNone/>
              <a:defRPr sz="5200">
                <a:solidFill>
                  <a:srgbClr val="FFFFFF"/>
                </a:solidFill>
              </a:defRPr>
            </a:lvl2pPr>
            <a:lvl3pPr lvl="2" rtl="0" algn="ctr">
              <a:spcBef>
                <a:spcPts val="0"/>
              </a:spcBef>
              <a:spcAft>
                <a:spcPts val="0"/>
              </a:spcAft>
              <a:buClr>
                <a:srgbClr val="FFFFFF"/>
              </a:buClr>
              <a:buSzPts val="5200"/>
              <a:buNone/>
              <a:defRPr sz="5200">
                <a:solidFill>
                  <a:srgbClr val="FFFFFF"/>
                </a:solidFill>
              </a:defRPr>
            </a:lvl3pPr>
            <a:lvl4pPr lvl="3" rtl="0" algn="ctr">
              <a:spcBef>
                <a:spcPts val="0"/>
              </a:spcBef>
              <a:spcAft>
                <a:spcPts val="0"/>
              </a:spcAft>
              <a:buClr>
                <a:srgbClr val="FFFFFF"/>
              </a:buClr>
              <a:buSzPts val="5200"/>
              <a:buNone/>
              <a:defRPr sz="5200">
                <a:solidFill>
                  <a:srgbClr val="FFFFFF"/>
                </a:solidFill>
              </a:defRPr>
            </a:lvl4pPr>
            <a:lvl5pPr lvl="4" rtl="0" algn="ctr">
              <a:spcBef>
                <a:spcPts val="0"/>
              </a:spcBef>
              <a:spcAft>
                <a:spcPts val="0"/>
              </a:spcAft>
              <a:buClr>
                <a:srgbClr val="FFFFFF"/>
              </a:buClr>
              <a:buSzPts val="5200"/>
              <a:buNone/>
              <a:defRPr sz="5200">
                <a:solidFill>
                  <a:srgbClr val="FFFFFF"/>
                </a:solidFill>
              </a:defRPr>
            </a:lvl5pPr>
            <a:lvl6pPr lvl="5" rtl="0" algn="ctr">
              <a:spcBef>
                <a:spcPts val="0"/>
              </a:spcBef>
              <a:spcAft>
                <a:spcPts val="0"/>
              </a:spcAft>
              <a:buClr>
                <a:srgbClr val="FFFFFF"/>
              </a:buClr>
              <a:buSzPts val="5200"/>
              <a:buNone/>
              <a:defRPr sz="5200">
                <a:solidFill>
                  <a:srgbClr val="FFFFFF"/>
                </a:solidFill>
              </a:defRPr>
            </a:lvl6pPr>
            <a:lvl7pPr lvl="6" rtl="0" algn="ctr">
              <a:spcBef>
                <a:spcPts val="0"/>
              </a:spcBef>
              <a:spcAft>
                <a:spcPts val="0"/>
              </a:spcAft>
              <a:buClr>
                <a:srgbClr val="FFFFFF"/>
              </a:buClr>
              <a:buSzPts val="5200"/>
              <a:buNone/>
              <a:defRPr sz="5200">
                <a:solidFill>
                  <a:srgbClr val="FFFFFF"/>
                </a:solidFill>
              </a:defRPr>
            </a:lvl7pPr>
            <a:lvl8pPr lvl="7" rtl="0" algn="ctr">
              <a:spcBef>
                <a:spcPts val="0"/>
              </a:spcBef>
              <a:spcAft>
                <a:spcPts val="0"/>
              </a:spcAft>
              <a:buClr>
                <a:srgbClr val="FFFFFF"/>
              </a:buClr>
              <a:buSzPts val="5200"/>
              <a:buNone/>
              <a:defRPr sz="5200">
                <a:solidFill>
                  <a:srgbClr val="FFFFFF"/>
                </a:solidFill>
              </a:defRPr>
            </a:lvl8pPr>
            <a:lvl9pPr lvl="8" rtl="0" algn="ctr">
              <a:spcBef>
                <a:spcPts val="0"/>
              </a:spcBef>
              <a:spcAft>
                <a:spcPts val="0"/>
              </a:spcAft>
              <a:buClr>
                <a:srgbClr val="FFFFFF"/>
              </a:buClr>
              <a:buSzPts val="5200"/>
              <a:buNone/>
              <a:defRPr sz="5200">
                <a:solidFill>
                  <a:srgbClr val="FFFFFF"/>
                </a:solidFill>
              </a:defRPr>
            </a:lvl9pPr>
          </a:lstStyle>
          <a:p/>
        </p:txBody>
      </p:sp>
      <p:sp>
        <p:nvSpPr>
          <p:cNvPr id="138" name="Google Shape;138;p15"/>
          <p:cNvSpPr txBox="1"/>
          <p:nvPr>
            <p:ph idx="1" type="subTitle"/>
          </p:nvPr>
        </p:nvSpPr>
        <p:spPr>
          <a:xfrm>
            <a:off x="1901900" y="2920100"/>
            <a:ext cx="5361900" cy="294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200"/>
              <a:buNone/>
              <a:defRPr>
                <a:solidFill>
                  <a:srgbClr val="FFFFFF"/>
                </a:solidFill>
              </a:defRPr>
            </a:lvl1pPr>
            <a:lvl2pPr lvl="1" rtl="0" algn="ctr">
              <a:lnSpc>
                <a:spcPct val="100000"/>
              </a:lnSpc>
              <a:spcBef>
                <a:spcPts val="0"/>
              </a:spcBef>
              <a:spcAft>
                <a:spcPts val="0"/>
              </a:spcAft>
              <a:buClr>
                <a:srgbClr val="FFFFFF"/>
              </a:buClr>
              <a:buSzPts val="2800"/>
              <a:buNone/>
              <a:defRPr sz="2800">
                <a:solidFill>
                  <a:srgbClr val="FFFFFF"/>
                </a:solidFill>
              </a:defRPr>
            </a:lvl2pPr>
            <a:lvl3pPr lvl="2" rtl="0" algn="ctr">
              <a:lnSpc>
                <a:spcPct val="100000"/>
              </a:lnSpc>
              <a:spcBef>
                <a:spcPts val="0"/>
              </a:spcBef>
              <a:spcAft>
                <a:spcPts val="0"/>
              </a:spcAft>
              <a:buClr>
                <a:srgbClr val="FFFFFF"/>
              </a:buClr>
              <a:buSzPts val="2800"/>
              <a:buNone/>
              <a:defRPr sz="2800">
                <a:solidFill>
                  <a:srgbClr val="FFFFFF"/>
                </a:solidFill>
              </a:defRPr>
            </a:lvl3pPr>
            <a:lvl4pPr lvl="3" rtl="0" algn="ctr">
              <a:lnSpc>
                <a:spcPct val="100000"/>
              </a:lnSpc>
              <a:spcBef>
                <a:spcPts val="0"/>
              </a:spcBef>
              <a:spcAft>
                <a:spcPts val="0"/>
              </a:spcAft>
              <a:buClr>
                <a:srgbClr val="FFFFFF"/>
              </a:buClr>
              <a:buSzPts val="2800"/>
              <a:buNone/>
              <a:defRPr sz="2800">
                <a:solidFill>
                  <a:srgbClr val="FFFFFF"/>
                </a:solidFill>
              </a:defRPr>
            </a:lvl4pPr>
            <a:lvl5pPr lvl="4" rtl="0" algn="ctr">
              <a:lnSpc>
                <a:spcPct val="100000"/>
              </a:lnSpc>
              <a:spcBef>
                <a:spcPts val="0"/>
              </a:spcBef>
              <a:spcAft>
                <a:spcPts val="0"/>
              </a:spcAft>
              <a:buClr>
                <a:srgbClr val="FFFFFF"/>
              </a:buClr>
              <a:buSzPts val="2800"/>
              <a:buNone/>
              <a:defRPr sz="2800">
                <a:solidFill>
                  <a:srgbClr val="FFFFFF"/>
                </a:solidFill>
              </a:defRPr>
            </a:lvl5pPr>
            <a:lvl6pPr lvl="5" rtl="0" algn="ctr">
              <a:lnSpc>
                <a:spcPct val="100000"/>
              </a:lnSpc>
              <a:spcBef>
                <a:spcPts val="0"/>
              </a:spcBef>
              <a:spcAft>
                <a:spcPts val="0"/>
              </a:spcAft>
              <a:buClr>
                <a:srgbClr val="FFFFFF"/>
              </a:buClr>
              <a:buSzPts val="2800"/>
              <a:buNone/>
              <a:defRPr sz="2800">
                <a:solidFill>
                  <a:srgbClr val="FFFFFF"/>
                </a:solidFill>
              </a:defRPr>
            </a:lvl6pPr>
            <a:lvl7pPr lvl="6" rtl="0" algn="ctr">
              <a:lnSpc>
                <a:spcPct val="100000"/>
              </a:lnSpc>
              <a:spcBef>
                <a:spcPts val="0"/>
              </a:spcBef>
              <a:spcAft>
                <a:spcPts val="0"/>
              </a:spcAft>
              <a:buClr>
                <a:srgbClr val="FFFFFF"/>
              </a:buClr>
              <a:buSzPts val="2800"/>
              <a:buNone/>
              <a:defRPr sz="2800">
                <a:solidFill>
                  <a:srgbClr val="FFFFFF"/>
                </a:solidFill>
              </a:defRPr>
            </a:lvl7pPr>
            <a:lvl8pPr lvl="7" rtl="0" algn="ctr">
              <a:lnSpc>
                <a:spcPct val="100000"/>
              </a:lnSpc>
              <a:spcBef>
                <a:spcPts val="0"/>
              </a:spcBef>
              <a:spcAft>
                <a:spcPts val="0"/>
              </a:spcAft>
              <a:buClr>
                <a:srgbClr val="FFFFFF"/>
              </a:buClr>
              <a:buSzPts val="2800"/>
              <a:buNone/>
              <a:defRPr sz="2800">
                <a:solidFill>
                  <a:srgbClr val="FFFFFF"/>
                </a:solidFill>
              </a:defRPr>
            </a:lvl8pPr>
            <a:lvl9pPr lvl="8" rtl="0" algn="ctr">
              <a:lnSpc>
                <a:spcPct val="100000"/>
              </a:lnSpc>
              <a:spcBef>
                <a:spcPts val="0"/>
              </a:spcBef>
              <a:spcAft>
                <a:spcPts val="0"/>
              </a:spcAft>
              <a:buClr>
                <a:srgbClr val="FFFFFF"/>
              </a:buClr>
              <a:buSzPts val="2800"/>
              <a:buNone/>
              <a:defRPr sz="2800">
                <a:solidFill>
                  <a:srgbClr val="FFFFFF"/>
                </a:solidFill>
              </a:defRPr>
            </a:lvl9pPr>
          </a:lstStyle>
          <a:p/>
        </p:txBody>
      </p:sp>
      <p:cxnSp>
        <p:nvCxnSpPr>
          <p:cNvPr id="139" name="Google Shape;139;p15"/>
          <p:cNvCxnSpPr/>
          <p:nvPr/>
        </p:nvCxnSpPr>
        <p:spPr>
          <a:xfrm>
            <a:off x="8561375" y="4797325"/>
            <a:ext cx="582600" cy="0"/>
          </a:xfrm>
          <a:prstGeom prst="straightConnector1">
            <a:avLst/>
          </a:prstGeom>
          <a:noFill/>
          <a:ln cap="flat" cmpd="sng" w="19050">
            <a:solidFill>
              <a:srgbClr val="FFFFFF"/>
            </a:solidFill>
            <a:prstDash val="solid"/>
            <a:round/>
            <a:headEnd len="med" w="med" type="none"/>
            <a:tailEnd len="med" w="med" type="none"/>
          </a:ln>
        </p:spPr>
      </p:cxnSp>
      <p:sp>
        <p:nvSpPr>
          <p:cNvPr id="140" name="Google Shape;140;p15"/>
          <p:cNvSpPr txBox="1"/>
          <p:nvPr>
            <p:ph idx="12" type="sldNum"/>
          </p:nvPr>
        </p:nvSpPr>
        <p:spPr>
          <a:xfrm>
            <a:off x="7941470" y="4673152"/>
            <a:ext cx="548700" cy="276000"/>
          </a:xfrm>
          <a:prstGeom prst="rect">
            <a:avLst/>
          </a:prstGeom>
        </p:spPr>
        <p:txBody>
          <a:bodyPr anchorCtr="0" anchor="ctr" bIns="91425" lIns="91425" spcFirstLastPara="1" rIns="91425" wrap="square" tIns="91425">
            <a:noAutofit/>
          </a:bodyPr>
          <a:lstStyle>
            <a:lvl1pPr lvl="0" rtl="0">
              <a:buNone/>
              <a:defRPr>
                <a:solidFill>
                  <a:srgbClr val="FFFFFF"/>
                </a:solidFill>
                <a:latin typeface="Roboto Condensed"/>
                <a:ea typeface="Roboto Condensed"/>
                <a:cs typeface="Roboto Condensed"/>
                <a:sym typeface="Roboto Condensed"/>
              </a:defRPr>
            </a:lvl1pPr>
            <a:lvl2pPr lvl="1" rtl="0">
              <a:buNone/>
              <a:defRPr>
                <a:solidFill>
                  <a:srgbClr val="FFFFFF"/>
                </a:solidFill>
                <a:latin typeface="Roboto Condensed"/>
                <a:ea typeface="Roboto Condensed"/>
                <a:cs typeface="Roboto Condensed"/>
                <a:sym typeface="Roboto Condensed"/>
              </a:defRPr>
            </a:lvl2pPr>
            <a:lvl3pPr lvl="2" rtl="0">
              <a:buNone/>
              <a:defRPr>
                <a:solidFill>
                  <a:srgbClr val="FFFFFF"/>
                </a:solidFill>
                <a:latin typeface="Roboto Condensed"/>
                <a:ea typeface="Roboto Condensed"/>
                <a:cs typeface="Roboto Condensed"/>
                <a:sym typeface="Roboto Condensed"/>
              </a:defRPr>
            </a:lvl3pPr>
            <a:lvl4pPr lvl="3" rtl="0">
              <a:buNone/>
              <a:defRPr>
                <a:solidFill>
                  <a:srgbClr val="FFFFFF"/>
                </a:solidFill>
                <a:latin typeface="Roboto Condensed"/>
                <a:ea typeface="Roboto Condensed"/>
                <a:cs typeface="Roboto Condensed"/>
                <a:sym typeface="Roboto Condensed"/>
              </a:defRPr>
            </a:lvl4pPr>
            <a:lvl5pPr lvl="4" rtl="0">
              <a:buNone/>
              <a:defRPr>
                <a:solidFill>
                  <a:srgbClr val="FFFFFF"/>
                </a:solidFill>
                <a:latin typeface="Roboto Condensed"/>
                <a:ea typeface="Roboto Condensed"/>
                <a:cs typeface="Roboto Condensed"/>
                <a:sym typeface="Roboto Condensed"/>
              </a:defRPr>
            </a:lvl5pPr>
            <a:lvl6pPr lvl="5" rtl="0">
              <a:buNone/>
              <a:defRPr>
                <a:solidFill>
                  <a:srgbClr val="FFFFFF"/>
                </a:solidFill>
                <a:latin typeface="Roboto Condensed"/>
                <a:ea typeface="Roboto Condensed"/>
                <a:cs typeface="Roboto Condensed"/>
                <a:sym typeface="Roboto Condensed"/>
              </a:defRPr>
            </a:lvl6pPr>
            <a:lvl7pPr lvl="6" rtl="0">
              <a:buNone/>
              <a:defRPr>
                <a:solidFill>
                  <a:srgbClr val="FFFFFF"/>
                </a:solidFill>
                <a:latin typeface="Roboto Condensed"/>
                <a:ea typeface="Roboto Condensed"/>
                <a:cs typeface="Roboto Condensed"/>
                <a:sym typeface="Roboto Condensed"/>
              </a:defRPr>
            </a:lvl7pPr>
            <a:lvl8pPr lvl="7" rtl="0">
              <a:buNone/>
              <a:defRPr>
                <a:solidFill>
                  <a:srgbClr val="FFFFFF"/>
                </a:solidFill>
                <a:latin typeface="Roboto Condensed"/>
                <a:ea typeface="Roboto Condensed"/>
                <a:cs typeface="Roboto Condensed"/>
                <a:sym typeface="Roboto Condensed"/>
              </a:defRPr>
            </a:lvl8pPr>
            <a:lvl9pPr lvl="8" rtl="0">
              <a:buNone/>
              <a:defRPr>
                <a:solidFill>
                  <a:srgbClr val="FFFFFF"/>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DESIGN 1">
  <p:cSld name="CUSTOM_3">
    <p:spTree>
      <p:nvGrpSpPr>
        <p:cNvPr id="141" name="Shape 141"/>
        <p:cNvGrpSpPr/>
        <p:nvPr/>
      </p:nvGrpSpPr>
      <p:grpSpPr>
        <a:xfrm>
          <a:off x="0" y="0"/>
          <a:ext cx="0" cy="0"/>
          <a:chOff x="0" y="0"/>
          <a:chExt cx="0" cy="0"/>
        </a:xfrm>
      </p:grpSpPr>
      <p:sp>
        <p:nvSpPr>
          <p:cNvPr id="142" name="Google Shape;142;p16"/>
          <p:cNvSpPr/>
          <p:nvPr/>
        </p:nvSpPr>
        <p:spPr>
          <a:xfrm flipH="1" rot="10800000">
            <a:off x="525" y="-17727"/>
            <a:ext cx="9144000" cy="5163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6"/>
          <p:cNvSpPr txBox="1"/>
          <p:nvPr>
            <p:ph type="ctrTitle"/>
          </p:nvPr>
        </p:nvSpPr>
        <p:spPr>
          <a:xfrm>
            <a:off x="1964851" y="284100"/>
            <a:ext cx="5214300" cy="946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1800"/>
              <a:buNone/>
              <a:defRPr sz="1800">
                <a:solidFill>
                  <a:srgbClr val="FFFFFF"/>
                </a:solidFill>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cxnSp>
        <p:nvCxnSpPr>
          <p:cNvPr id="144" name="Google Shape;144;p16"/>
          <p:cNvCxnSpPr/>
          <p:nvPr/>
        </p:nvCxnSpPr>
        <p:spPr>
          <a:xfrm>
            <a:off x="8561375" y="4797325"/>
            <a:ext cx="582600" cy="0"/>
          </a:xfrm>
          <a:prstGeom prst="straightConnector1">
            <a:avLst/>
          </a:prstGeom>
          <a:noFill/>
          <a:ln cap="flat" cmpd="sng" w="19050">
            <a:solidFill>
              <a:srgbClr val="FFFFFF"/>
            </a:solidFill>
            <a:prstDash val="solid"/>
            <a:round/>
            <a:headEnd len="med" w="med" type="none"/>
            <a:tailEnd len="med" w="med" type="none"/>
          </a:ln>
        </p:spPr>
      </p:cxnSp>
      <p:sp>
        <p:nvSpPr>
          <p:cNvPr id="145" name="Google Shape;145;p16"/>
          <p:cNvSpPr txBox="1"/>
          <p:nvPr>
            <p:ph idx="12" type="sldNum"/>
          </p:nvPr>
        </p:nvSpPr>
        <p:spPr>
          <a:xfrm>
            <a:off x="7941470" y="4673152"/>
            <a:ext cx="548700" cy="276000"/>
          </a:xfrm>
          <a:prstGeom prst="rect">
            <a:avLst/>
          </a:prstGeom>
        </p:spPr>
        <p:txBody>
          <a:bodyPr anchorCtr="0" anchor="ctr" bIns="91425" lIns="91425" spcFirstLastPara="1" rIns="91425" wrap="square" tIns="91425">
            <a:noAutofit/>
          </a:bodyPr>
          <a:lstStyle>
            <a:lvl1pPr lvl="0" rtl="0">
              <a:buNone/>
              <a:defRPr>
                <a:solidFill>
                  <a:srgbClr val="FFFFFF"/>
                </a:solidFill>
                <a:latin typeface="Roboto Condensed"/>
                <a:ea typeface="Roboto Condensed"/>
                <a:cs typeface="Roboto Condensed"/>
                <a:sym typeface="Roboto Condensed"/>
              </a:defRPr>
            </a:lvl1pPr>
            <a:lvl2pPr lvl="1" rtl="0">
              <a:buNone/>
              <a:defRPr>
                <a:solidFill>
                  <a:srgbClr val="FFFFFF"/>
                </a:solidFill>
                <a:latin typeface="Roboto Condensed"/>
                <a:ea typeface="Roboto Condensed"/>
                <a:cs typeface="Roboto Condensed"/>
                <a:sym typeface="Roboto Condensed"/>
              </a:defRPr>
            </a:lvl2pPr>
            <a:lvl3pPr lvl="2" rtl="0">
              <a:buNone/>
              <a:defRPr>
                <a:solidFill>
                  <a:srgbClr val="FFFFFF"/>
                </a:solidFill>
                <a:latin typeface="Roboto Condensed"/>
                <a:ea typeface="Roboto Condensed"/>
                <a:cs typeface="Roboto Condensed"/>
                <a:sym typeface="Roboto Condensed"/>
              </a:defRPr>
            </a:lvl3pPr>
            <a:lvl4pPr lvl="3" rtl="0">
              <a:buNone/>
              <a:defRPr>
                <a:solidFill>
                  <a:srgbClr val="FFFFFF"/>
                </a:solidFill>
                <a:latin typeface="Roboto Condensed"/>
                <a:ea typeface="Roboto Condensed"/>
                <a:cs typeface="Roboto Condensed"/>
                <a:sym typeface="Roboto Condensed"/>
              </a:defRPr>
            </a:lvl4pPr>
            <a:lvl5pPr lvl="4" rtl="0">
              <a:buNone/>
              <a:defRPr>
                <a:solidFill>
                  <a:srgbClr val="FFFFFF"/>
                </a:solidFill>
                <a:latin typeface="Roboto Condensed"/>
                <a:ea typeface="Roboto Condensed"/>
                <a:cs typeface="Roboto Condensed"/>
                <a:sym typeface="Roboto Condensed"/>
              </a:defRPr>
            </a:lvl5pPr>
            <a:lvl6pPr lvl="5" rtl="0">
              <a:buNone/>
              <a:defRPr>
                <a:solidFill>
                  <a:srgbClr val="FFFFFF"/>
                </a:solidFill>
                <a:latin typeface="Roboto Condensed"/>
                <a:ea typeface="Roboto Condensed"/>
                <a:cs typeface="Roboto Condensed"/>
                <a:sym typeface="Roboto Condensed"/>
              </a:defRPr>
            </a:lvl6pPr>
            <a:lvl7pPr lvl="6" rtl="0">
              <a:buNone/>
              <a:defRPr>
                <a:solidFill>
                  <a:srgbClr val="FFFFFF"/>
                </a:solidFill>
                <a:latin typeface="Roboto Condensed"/>
                <a:ea typeface="Roboto Condensed"/>
                <a:cs typeface="Roboto Condensed"/>
                <a:sym typeface="Roboto Condensed"/>
              </a:defRPr>
            </a:lvl7pPr>
            <a:lvl8pPr lvl="7" rtl="0">
              <a:buNone/>
              <a:defRPr>
                <a:solidFill>
                  <a:srgbClr val="FFFFFF"/>
                </a:solidFill>
                <a:latin typeface="Roboto Condensed"/>
                <a:ea typeface="Roboto Condensed"/>
                <a:cs typeface="Roboto Condensed"/>
                <a:sym typeface="Roboto Condensed"/>
              </a:defRPr>
            </a:lvl8pPr>
            <a:lvl9pPr lvl="8" rtl="0">
              <a:buNone/>
              <a:defRPr>
                <a:solidFill>
                  <a:srgbClr val="FFFFFF"/>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DESIGN 2">
  <p:cSld name="CUSTOM_6">
    <p:spTree>
      <p:nvGrpSpPr>
        <p:cNvPr id="146" name="Shape 146"/>
        <p:cNvGrpSpPr/>
        <p:nvPr/>
      </p:nvGrpSpPr>
      <p:grpSpPr>
        <a:xfrm>
          <a:off x="0" y="0"/>
          <a:ext cx="0" cy="0"/>
          <a:chOff x="0" y="0"/>
          <a:chExt cx="0" cy="0"/>
        </a:xfrm>
      </p:grpSpPr>
      <p:sp>
        <p:nvSpPr>
          <p:cNvPr id="147" name="Google Shape;147;p17"/>
          <p:cNvSpPr/>
          <p:nvPr/>
        </p:nvSpPr>
        <p:spPr>
          <a:xfrm rot="10800000">
            <a:off x="0" y="-17727"/>
            <a:ext cx="9144000" cy="5163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7"/>
          <p:cNvSpPr txBox="1"/>
          <p:nvPr>
            <p:ph type="ctrTitle"/>
          </p:nvPr>
        </p:nvSpPr>
        <p:spPr>
          <a:xfrm>
            <a:off x="1964851" y="284100"/>
            <a:ext cx="5214300" cy="9462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1800"/>
              <a:buNone/>
              <a:defRPr sz="1800">
                <a:solidFill>
                  <a:srgbClr val="FFFFFF"/>
                </a:solidFill>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cxnSp>
        <p:nvCxnSpPr>
          <p:cNvPr id="149" name="Google Shape;149;p17"/>
          <p:cNvCxnSpPr/>
          <p:nvPr/>
        </p:nvCxnSpPr>
        <p:spPr>
          <a:xfrm>
            <a:off x="8561375" y="4797325"/>
            <a:ext cx="582600" cy="0"/>
          </a:xfrm>
          <a:prstGeom prst="straightConnector1">
            <a:avLst/>
          </a:prstGeom>
          <a:noFill/>
          <a:ln cap="flat" cmpd="sng" w="19050">
            <a:solidFill>
              <a:srgbClr val="FFFFFF"/>
            </a:solidFill>
            <a:prstDash val="solid"/>
            <a:round/>
            <a:headEnd len="med" w="med" type="none"/>
            <a:tailEnd len="med" w="med" type="none"/>
          </a:ln>
        </p:spPr>
      </p:cxnSp>
      <p:sp>
        <p:nvSpPr>
          <p:cNvPr id="150" name="Google Shape;150;p17"/>
          <p:cNvSpPr txBox="1"/>
          <p:nvPr>
            <p:ph idx="12" type="sldNum"/>
          </p:nvPr>
        </p:nvSpPr>
        <p:spPr>
          <a:xfrm>
            <a:off x="7941470" y="4673152"/>
            <a:ext cx="548700" cy="276000"/>
          </a:xfrm>
          <a:prstGeom prst="rect">
            <a:avLst/>
          </a:prstGeom>
        </p:spPr>
        <p:txBody>
          <a:bodyPr anchorCtr="0" anchor="ctr" bIns="91425" lIns="91425" spcFirstLastPara="1" rIns="91425" wrap="square" tIns="91425">
            <a:noAutofit/>
          </a:bodyPr>
          <a:lstStyle>
            <a:lvl1pPr lvl="0" rtl="0">
              <a:buNone/>
              <a:defRPr>
                <a:solidFill>
                  <a:srgbClr val="FFFFFF"/>
                </a:solidFill>
                <a:latin typeface="Roboto Condensed"/>
                <a:ea typeface="Roboto Condensed"/>
                <a:cs typeface="Roboto Condensed"/>
                <a:sym typeface="Roboto Condensed"/>
              </a:defRPr>
            </a:lvl1pPr>
            <a:lvl2pPr lvl="1" rtl="0">
              <a:buNone/>
              <a:defRPr>
                <a:solidFill>
                  <a:srgbClr val="FFFFFF"/>
                </a:solidFill>
                <a:latin typeface="Roboto Condensed"/>
                <a:ea typeface="Roboto Condensed"/>
                <a:cs typeface="Roboto Condensed"/>
                <a:sym typeface="Roboto Condensed"/>
              </a:defRPr>
            </a:lvl2pPr>
            <a:lvl3pPr lvl="2" rtl="0">
              <a:buNone/>
              <a:defRPr>
                <a:solidFill>
                  <a:srgbClr val="FFFFFF"/>
                </a:solidFill>
                <a:latin typeface="Roboto Condensed"/>
                <a:ea typeface="Roboto Condensed"/>
                <a:cs typeface="Roboto Condensed"/>
                <a:sym typeface="Roboto Condensed"/>
              </a:defRPr>
            </a:lvl3pPr>
            <a:lvl4pPr lvl="3" rtl="0">
              <a:buNone/>
              <a:defRPr>
                <a:solidFill>
                  <a:srgbClr val="FFFFFF"/>
                </a:solidFill>
                <a:latin typeface="Roboto Condensed"/>
                <a:ea typeface="Roboto Condensed"/>
                <a:cs typeface="Roboto Condensed"/>
                <a:sym typeface="Roboto Condensed"/>
              </a:defRPr>
            </a:lvl4pPr>
            <a:lvl5pPr lvl="4" rtl="0">
              <a:buNone/>
              <a:defRPr>
                <a:solidFill>
                  <a:srgbClr val="FFFFFF"/>
                </a:solidFill>
                <a:latin typeface="Roboto Condensed"/>
                <a:ea typeface="Roboto Condensed"/>
                <a:cs typeface="Roboto Condensed"/>
                <a:sym typeface="Roboto Condensed"/>
              </a:defRPr>
            </a:lvl5pPr>
            <a:lvl6pPr lvl="5" rtl="0">
              <a:buNone/>
              <a:defRPr>
                <a:solidFill>
                  <a:srgbClr val="FFFFFF"/>
                </a:solidFill>
                <a:latin typeface="Roboto Condensed"/>
                <a:ea typeface="Roboto Condensed"/>
                <a:cs typeface="Roboto Condensed"/>
                <a:sym typeface="Roboto Condensed"/>
              </a:defRPr>
            </a:lvl6pPr>
            <a:lvl7pPr lvl="6" rtl="0">
              <a:buNone/>
              <a:defRPr>
                <a:solidFill>
                  <a:srgbClr val="FFFFFF"/>
                </a:solidFill>
                <a:latin typeface="Roboto Condensed"/>
                <a:ea typeface="Roboto Condensed"/>
                <a:cs typeface="Roboto Condensed"/>
                <a:sym typeface="Roboto Condensed"/>
              </a:defRPr>
            </a:lvl7pPr>
            <a:lvl8pPr lvl="7" rtl="0">
              <a:buNone/>
              <a:defRPr>
                <a:solidFill>
                  <a:srgbClr val="FFFFFF"/>
                </a:solidFill>
                <a:latin typeface="Roboto Condensed"/>
                <a:ea typeface="Roboto Condensed"/>
                <a:cs typeface="Roboto Condensed"/>
                <a:sym typeface="Roboto Condensed"/>
              </a:defRPr>
            </a:lvl8pPr>
            <a:lvl9pPr lvl="8" rtl="0">
              <a:buNone/>
              <a:defRPr>
                <a:solidFill>
                  <a:srgbClr val="FFFFFF"/>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 SUBTITLE">
  <p:cSld name="CUSTOM_4">
    <p:spTree>
      <p:nvGrpSpPr>
        <p:cNvPr id="151" name="Shape 151"/>
        <p:cNvGrpSpPr/>
        <p:nvPr/>
      </p:nvGrpSpPr>
      <p:grpSpPr>
        <a:xfrm>
          <a:off x="0" y="0"/>
          <a:ext cx="0" cy="0"/>
          <a:chOff x="0" y="0"/>
          <a:chExt cx="0" cy="0"/>
        </a:xfrm>
      </p:grpSpPr>
      <p:sp>
        <p:nvSpPr>
          <p:cNvPr id="152" name="Google Shape;152;p18"/>
          <p:cNvSpPr/>
          <p:nvPr/>
        </p:nvSpPr>
        <p:spPr>
          <a:xfrm>
            <a:off x="-1350" y="-6600"/>
            <a:ext cx="9144000" cy="5156700"/>
          </a:xfrm>
          <a:prstGeom prst="rect">
            <a:avLst/>
          </a:prstGeom>
          <a:solidFill>
            <a:srgbClr val="FFFFFF">
              <a:alpha val="25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8"/>
          <p:cNvSpPr/>
          <p:nvPr/>
        </p:nvSpPr>
        <p:spPr>
          <a:xfrm flipH="1">
            <a:off x="0" y="647475"/>
            <a:ext cx="9144000" cy="3848400"/>
          </a:xfrm>
          <a:prstGeom prst="rect">
            <a:avLst/>
          </a:prstGeom>
          <a:solidFill>
            <a:srgbClr val="434343">
              <a:alpha val="6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8"/>
          <p:cNvSpPr txBox="1"/>
          <p:nvPr>
            <p:ph hasCustomPrompt="1" type="title"/>
          </p:nvPr>
        </p:nvSpPr>
        <p:spPr>
          <a:xfrm>
            <a:off x="177100" y="1062550"/>
            <a:ext cx="87897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EBCFB2"/>
              </a:buClr>
              <a:buSzPts val="7200"/>
              <a:buNone/>
              <a:defRPr sz="7200">
                <a:solidFill>
                  <a:srgbClr val="EBCFB2"/>
                </a:solidFill>
              </a:defRPr>
            </a:lvl1pPr>
            <a:lvl2pPr lvl="1" rtl="0" algn="ctr">
              <a:spcBef>
                <a:spcPts val="0"/>
              </a:spcBef>
              <a:spcAft>
                <a:spcPts val="0"/>
              </a:spcAft>
              <a:buClr>
                <a:srgbClr val="666666"/>
              </a:buClr>
              <a:buSzPts val="12000"/>
              <a:buNone/>
              <a:defRPr sz="12000">
                <a:solidFill>
                  <a:srgbClr val="666666"/>
                </a:solidFill>
              </a:defRPr>
            </a:lvl2pPr>
            <a:lvl3pPr lvl="2" rtl="0" algn="ctr">
              <a:spcBef>
                <a:spcPts val="0"/>
              </a:spcBef>
              <a:spcAft>
                <a:spcPts val="0"/>
              </a:spcAft>
              <a:buClr>
                <a:srgbClr val="666666"/>
              </a:buClr>
              <a:buSzPts val="12000"/>
              <a:buNone/>
              <a:defRPr sz="12000">
                <a:solidFill>
                  <a:srgbClr val="666666"/>
                </a:solidFill>
              </a:defRPr>
            </a:lvl3pPr>
            <a:lvl4pPr lvl="3" rtl="0" algn="ctr">
              <a:spcBef>
                <a:spcPts val="0"/>
              </a:spcBef>
              <a:spcAft>
                <a:spcPts val="0"/>
              </a:spcAft>
              <a:buClr>
                <a:srgbClr val="666666"/>
              </a:buClr>
              <a:buSzPts val="12000"/>
              <a:buNone/>
              <a:defRPr sz="12000">
                <a:solidFill>
                  <a:srgbClr val="666666"/>
                </a:solidFill>
              </a:defRPr>
            </a:lvl4pPr>
            <a:lvl5pPr lvl="4" rtl="0" algn="ctr">
              <a:spcBef>
                <a:spcPts val="0"/>
              </a:spcBef>
              <a:spcAft>
                <a:spcPts val="0"/>
              </a:spcAft>
              <a:buClr>
                <a:srgbClr val="666666"/>
              </a:buClr>
              <a:buSzPts val="12000"/>
              <a:buNone/>
              <a:defRPr sz="12000">
                <a:solidFill>
                  <a:srgbClr val="666666"/>
                </a:solidFill>
              </a:defRPr>
            </a:lvl5pPr>
            <a:lvl6pPr lvl="5" rtl="0" algn="ctr">
              <a:spcBef>
                <a:spcPts val="0"/>
              </a:spcBef>
              <a:spcAft>
                <a:spcPts val="0"/>
              </a:spcAft>
              <a:buClr>
                <a:srgbClr val="666666"/>
              </a:buClr>
              <a:buSzPts val="12000"/>
              <a:buNone/>
              <a:defRPr sz="12000">
                <a:solidFill>
                  <a:srgbClr val="666666"/>
                </a:solidFill>
              </a:defRPr>
            </a:lvl6pPr>
            <a:lvl7pPr lvl="6" rtl="0" algn="ctr">
              <a:spcBef>
                <a:spcPts val="0"/>
              </a:spcBef>
              <a:spcAft>
                <a:spcPts val="0"/>
              </a:spcAft>
              <a:buClr>
                <a:srgbClr val="666666"/>
              </a:buClr>
              <a:buSzPts val="12000"/>
              <a:buNone/>
              <a:defRPr sz="12000">
                <a:solidFill>
                  <a:srgbClr val="666666"/>
                </a:solidFill>
              </a:defRPr>
            </a:lvl7pPr>
            <a:lvl8pPr lvl="7" rtl="0" algn="ctr">
              <a:spcBef>
                <a:spcPts val="0"/>
              </a:spcBef>
              <a:spcAft>
                <a:spcPts val="0"/>
              </a:spcAft>
              <a:buClr>
                <a:srgbClr val="666666"/>
              </a:buClr>
              <a:buSzPts val="12000"/>
              <a:buNone/>
              <a:defRPr sz="12000">
                <a:solidFill>
                  <a:srgbClr val="666666"/>
                </a:solidFill>
              </a:defRPr>
            </a:lvl8pPr>
            <a:lvl9pPr lvl="8" rtl="0" algn="ctr">
              <a:spcBef>
                <a:spcPts val="0"/>
              </a:spcBef>
              <a:spcAft>
                <a:spcPts val="0"/>
              </a:spcAft>
              <a:buClr>
                <a:srgbClr val="666666"/>
              </a:buClr>
              <a:buSzPts val="12000"/>
              <a:buNone/>
              <a:defRPr sz="12000">
                <a:solidFill>
                  <a:srgbClr val="666666"/>
                </a:solidFill>
              </a:defRPr>
            </a:lvl9pPr>
          </a:lstStyle>
          <a:p>
            <a:r>
              <a:t>xx%</a:t>
            </a:r>
          </a:p>
        </p:txBody>
      </p:sp>
      <p:sp>
        <p:nvSpPr>
          <p:cNvPr id="155" name="Google Shape;155;p18"/>
          <p:cNvSpPr txBox="1"/>
          <p:nvPr>
            <p:ph idx="1" type="subTitle"/>
          </p:nvPr>
        </p:nvSpPr>
        <p:spPr>
          <a:xfrm>
            <a:off x="1278950" y="2917475"/>
            <a:ext cx="6607800" cy="294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200"/>
              <a:buNone/>
              <a:defRPr sz="1200">
                <a:solidFill>
                  <a:srgbClr val="FFFFFF"/>
                </a:solidFill>
              </a:defRPr>
            </a:lvl1pPr>
            <a:lvl2pPr lvl="1" rtl="0" algn="ctr">
              <a:lnSpc>
                <a:spcPct val="100000"/>
              </a:lnSpc>
              <a:spcBef>
                <a:spcPts val="0"/>
              </a:spcBef>
              <a:spcAft>
                <a:spcPts val="0"/>
              </a:spcAft>
              <a:buClr>
                <a:srgbClr val="666666"/>
              </a:buClr>
              <a:buSzPts val="1200"/>
              <a:buNone/>
              <a:defRPr sz="1200">
                <a:solidFill>
                  <a:srgbClr val="666666"/>
                </a:solidFill>
              </a:defRPr>
            </a:lvl2pPr>
            <a:lvl3pPr lvl="2" rtl="0" algn="ctr">
              <a:lnSpc>
                <a:spcPct val="100000"/>
              </a:lnSpc>
              <a:spcBef>
                <a:spcPts val="0"/>
              </a:spcBef>
              <a:spcAft>
                <a:spcPts val="0"/>
              </a:spcAft>
              <a:buClr>
                <a:srgbClr val="666666"/>
              </a:buClr>
              <a:buSzPts val="1200"/>
              <a:buNone/>
              <a:defRPr sz="1200">
                <a:solidFill>
                  <a:srgbClr val="666666"/>
                </a:solidFill>
              </a:defRPr>
            </a:lvl3pPr>
            <a:lvl4pPr lvl="3" rtl="0" algn="ctr">
              <a:lnSpc>
                <a:spcPct val="100000"/>
              </a:lnSpc>
              <a:spcBef>
                <a:spcPts val="0"/>
              </a:spcBef>
              <a:spcAft>
                <a:spcPts val="0"/>
              </a:spcAft>
              <a:buClr>
                <a:srgbClr val="666666"/>
              </a:buClr>
              <a:buSzPts val="1200"/>
              <a:buNone/>
              <a:defRPr sz="1200">
                <a:solidFill>
                  <a:srgbClr val="666666"/>
                </a:solidFill>
              </a:defRPr>
            </a:lvl4pPr>
            <a:lvl5pPr lvl="4" rtl="0" algn="ctr">
              <a:lnSpc>
                <a:spcPct val="100000"/>
              </a:lnSpc>
              <a:spcBef>
                <a:spcPts val="0"/>
              </a:spcBef>
              <a:spcAft>
                <a:spcPts val="0"/>
              </a:spcAft>
              <a:buClr>
                <a:srgbClr val="666666"/>
              </a:buClr>
              <a:buSzPts val="1200"/>
              <a:buNone/>
              <a:defRPr sz="1200">
                <a:solidFill>
                  <a:srgbClr val="666666"/>
                </a:solidFill>
              </a:defRPr>
            </a:lvl5pPr>
            <a:lvl6pPr lvl="5" rtl="0" algn="ctr">
              <a:lnSpc>
                <a:spcPct val="100000"/>
              </a:lnSpc>
              <a:spcBef>
                <a:spcPts val="0"/>
              </a:spcBef>
              <a:spcAft>
                <a:spcPts val="0"/>
              </a:spcAft>
              <a:buClr>
                <a:srgbClr val="666666"/>
              </a:buClr>
              <a:buSzPts val="1200"/>
              <a:buNone/>
              <a:defRPr sz="1200">
                <a:solidFill>
                  <a:srgbClr val="666666"/>
                </a:solidFill>
              </a:defRPr>
            </a:lvl6pPr>
            <a:lvl7pPr lvl="6" rtl="0" algn="ctr">
              <a:lnSpc>
                <a:spcPct val="100000"/>
              </a:lnSpc>
              <a:spcBef>
                <a:spcPts val="0"/>
              </a:spcBef>
              <a:spcAft>
                <a:spcPts val="0"/>
              </a:spcAft>
              <a:buClr>
                <a:srgbClr val="666666"/>
              </a:buClr>
              <a:buSzPts val="1200"/>
              <a:buNone/>
              <a:defRPr sz="1200">
                <a:solidFill>
                  <a:srgbClr val="666666"/>
                </a:solidFill>
              </a:defRPr>
            </a:lvl7pPr>
            <a:lvl8pPr lvl="7" rtl="0" algn="ctr">
              <a:lnSpc>
                <a:spcPct val="100000"/>
              </a:lnSpc>
              <a:spcBef>
                <a:spcPts val="0"/>
              </a:spcBef>
              <a:spcAft>
                <a:spcPts val="0"/>
              </a:spcAft>
              <a:buClr>
                <a:srgbClr val="666666"/>
              </a:buClr>
              <a:buSzPts val="1200"/>
              <a:buNone/>
              <a:defRPr sz="1200">
                <a:solidFill>
                  <a:srgbClr val="666666"/>
                </a:solidFill>
              </a:defRPr>
            </a:lvl8pPr>
            <a:lvl9pPr lvl="8" rtl="0" algn="ctr">
              <a:lnSpc>
                <a:spcPct val="100000"/>
              </a:lnSpc>
              <a:spcBef>
                <a:spcPts val="0"/>
              </a:spcBef>
              <a:spcAft>
                <a:spcPts val="0"/>
              </a:spcAft>
              <a:buClr>
                <a:srgbClr val="666666"/>
              </a:buClr>
              <a:buSzPts val="1200"/>
              <a:buNone/>
              <a:defRPr sz="1200">
                <a:solidFill>
                  <a:srgbClr val="666666"/>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UMBERS + SUBTITLES">
  <p:cSld name="CUSTOM_7">
    <p:spTree>
      <p:nvGrpSpPr>
        <p:cNvPr id="156" name="Shape 156"/>
        <p:cNvGrpSpPr/>
        <p:nvPr/>
      </p:nvGrpSpPr>
      <p:grpSpPr>
        <a:xfrm>
          <a:off x="0" y="0"/>
          <a:ext cx="0" cy="0"/>
          <a:chOff x="0" y="0"/>
          <a:chExt cx="0" cy="0"/>
        </a:xfrm>
      </p:grpSpPr>
      <p:sp>
        <p:nvSpPr>
          <p:cNvPr id="157" name="Google Shape;157;p19"/>
          <p:cNvSpPr/>
          <p:nvPr/>
        </p:nvSpPr>
        <p:spPr>
          <a:xfrm>
            <a:off x="-1350" y="-6600"/>
            <a:ext cx="9144000" cy="5156700"/>
          </a:xfrm>
          <a:prstGeom prst="rect">
            <a:avLst/>
          </a:prstGeom>
          <a:solidFill>
            <a:srgbClr val="FFFFFF">
              <a:alpha val="25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9"/>
          <p:cNvSpPr/>
          <p:nvPr/>
        </p:nvSpPr>
        <p:spPr>
          <a:xfrm flipH="1">
            <a:off x="0" y="647475"/>
            <a:ext cx="9144000" cy="3848400"/>
          </a:xfrm>
          <a:prstGeom prst="rect">
            <a:avLst/>
          </a:prstGeom>
          <a:solidFill>
            <a:srgbClr val="434343">
              <a:alpha val="6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9"/>
          <p:cNvSpPr txBox="1"/>
          <p:nvPr>
            <p:ph hasCustomPrompt="1" type="title"/>
          </p:nvPr>
        </p:nvSpPr>
        <p:spPr>
          <a:xfrm>
            <a:off x="314550" y="889350"/>
            <a:ext cx="8520600" cy="964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EBCFB2"/>
              </a:buClr>
              <a:buSzPts val="5200"/>
              <a:buNone/>
              <a:defRPr sz="5200">
                <a:solidFill>
                  <a:srgbClr val="EBCFB2"/>
                </a:solidFill>
              </a:defRPr>
            </a:lvl1pPr>
            <a:lvl2pPr lvl="1" rtl="0" algn="ctr">
              <a:spcBef>
                <a:spcPts val="0"/>
              </a:spcBef>
              <a:spcAft>
                <a:spcPts val="0"/>
              </a:spcAft>
              <a:buClr>
                <a:srgbClr val="EBCFB2"/>
              </a:buClr>
              <a:buSzPts val="5200"/>
              <a:buNone/>
              <a:defRPr sz="5200">
                <a:solidFill>
                  <a:srgbClr val="EBCFB2"/>
                </a:solidFill>
              </a:defRPr>
            </a:lvl2pPr>
            <a:lvl3pPr lvl="2" rtl="0" algn="ctr">
              <a:spcBef>
                <a:spcPts val="0"/>
              </a:spcBef>
              <a:spcAft>
                <a:spcPts val="0"/>
              </a:spcAft>
              <a:buClr>
                <a:srgbClr val="EBCFB2"/>
              </a:buClr>
              <a:buSzPts val="5200"/>
              <a:buNone/>
              <a:defRPr sz="5200">
                <a:solidFill>
                  <a:srgbClr val="EBCFB2"/>
                </a:solidFill>
              </a:defRPr>
            </a:lvl3pPr>
            <a:lvl4pPr lvl="3" rtl="0" algn="ctr">
              <a:spcBef>
                <a:spcPts val="0"/>
              </a:spcBef>
              <a:spcAft>
                <a:spcPts val="0"/>
              </a:spcAft>
              <a:buClr>
                <a:srgbClr val="EBCFB2"/>
              </a:buClr>
              <a:buSzPts val="5200"/>
              <a:buNone/>
              <a:defRPr sz="5200">
                <a:solidFill>
                  <a:srgbClr val="EBCFB2"/>
                </a:solidFill>
              </a:defRPr>
            </a:lvl4pPr>
            <a:lvl5pPr lvl="4" rtl="0" algn="ctr">
              <a:spcBef>
                <a:spcPts val="0"/>
              </a:spcBef>
              <a:spcAft>
                <a:spcPts val="0"/>
              </a:spcAft>
              <a:buClr>
                <a:srgbClr val="EBCFB2"/>
              </a:buClr>
              <a:buSzPts val="5200"/>
              <a:buNone/>
              <a:defRPr sz="5200">
                <a:solidFill>
                  <a:srgbClr val="EBCFB2"/>
                </a:solidFill>
              </a:defRPr>
            </a:lvl5pPr>
            <a:lvl6pPr lvl="5" rtl="0" algn="ctr">
              <a:spcBef>
                <a:spcPts val="0"/>
              </a:spcBef>
              <a:spcAft>
                <a:spcPts val="0"/>
              </a:spcAft>
              <a:buClr>
                <a:srgbClr val="EBCFB2"/>
              </a:buClr>
              <a:buSzPts val="5200"/>
              <a:buNone/>
              <a:defRPr sz="5200">
                <a:solidFill>
                  <a:srgbClr val="EBCFB2"/>
                </a:solidFill>
              </a:defRPr>
            </a:lvl6pPr>
            <a:lvl7pPr lvl="6" rtl="0" algn="ctr">
              <a:spcBef>
                <a:spcPts val="0"/>
              </a:spcBef>
              <a:spcAft>
                <a:spcPts val="0"/>
              </a:spcAft>
              <a:buClr>
                <a:srgbClr val="EBCFB2"/>
              </a:buClr>
              <a:buSzPts val="5200"/>
              <a:buNone/>
              <a:defRPr sz="5200">
                <a:solidFill>
                  <a:srgbClr val="EBCFB2"/>
                </a:solidFill>
              </a:defRPr>
            </a:lvl7pPr>
            <a:lvl8pPr lvl="7" rtl="0" algn="ctr">
              <a:spcBef>
                <a:spcPts val="0"/>
              </a:spcBef>
              <a:spcAft>
                <a:spcPts val="0"/>
              </a:spcAft>
              <a:buClr>
                <a:srgbClr val="EBCFB2"/>
              </a:buClr>
              <a:buSzPts val="5200"/>
              <a:buNone/>
              <a:defRPr sz="5200">
                <a:solidFill>
                  <a:srgbClr val="EBCFB2"/>
                </a:solidFill>
              </a:defRPr>
            </a:lvl8pPr>
            <a:lvl9pPr lvl="8" rtl="0" algn="ctr">
              <a:spcBef>
                <a:spcPts val="0"/>
              </a:spcBef>
              <a:spcAft>
                <a:spcPts val="0"/>
              </a:spcAft>
              <a:buClr>
                <a:srgbClr val="EBCFB2"/>
              </a:buClr>
              <a:buSzPts val="5200"/>
              <a:buNone/>
              <a:defRPr sz="5200">
                <a:solidFill>
                  <a:srgbClr val="EBCFB2"/>
                </a:solidFill>
              </a:defRPr>
            </a:lvl9pPr>
          </a:lstStyle>
          <a:p>
            <a:r>
              <a:t>xx%</a:t>
            </a:r>
          </a:p>
        </p:txBody>
      </p:sp>
      <p:sp>
        <p:nvSpPr>
          <p:cNvPr id="160" name="Google Shape;160;p19"/>
          <p:cNvSpPr txBox="1"/>
          <p:nvPr>
            <p:ph idx="1" type="subTitle"/>
          </p:nvPr>
        </p:nvSpPr>
        <p:spPr>
          <a:xfrm>
            <a:off x="2033650" y="1597050"/>
            <a:ext cx="5098500" cy="294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200"/>
              <a:buNone/>
              <a:defRPr sz="1200">
                <a:solidFill>
                  <a:srgbClr val="FFFFFF"/>
                </a:solidFill>
              </a:defRPr>
            </a:lvl1pPr>
            <a:lvl2pPr lvl="1" rtl="0" algn="ctr">
              <a:lnSpc>
                <a:spcPct val="100000"/>
              </a:lnSpc>
              <a:spcBef>
                <a:spcPts val="0"/>
              </a:spcBef>
              <a:spcAft>
                <a:spcPts val="0"/>
              </a:spcAft>
              <a:buClr>
                <a:srgbClr val="FFFFFF"/>
              </a:buClr>
              <a:buSzPts val="1200"/>
              <a:buNone/>
              <a:defRPr sz="1200">
                <a:solidFill>
                  <a:srgbClr val="FFFFFF"/>
                </a:solidFill>
              </a:defRPr>
            </a:lvl2pPr>
            <a:lvl3pPr lvl="2" rtl="0" algn="ctr">
              <a:lnSpc>
                <a:spcPct val="100000"/>
              </a:lnSpc>
              <a:spcBef>
                <a:spcPts val="0"/>
              </a:spcBef>
              <a:spcAft>
                <a:spcPts val="0"/>
              </a:spcAft>
              <a:buClr>
                <a:srgbClr val="FFFFFF"/>
              </a:buClr>
              <a:buSzPts val="1200"/>
              <a:buNone/>
              <a:defRPr sz="1200">
                <a:solidFill>
                  <a:srgbClr val="FFFFFF"/>
                </a:solidFill>
              </a:defRPr>
            </a:lvl3pPr>
            <a:lvl4pPr lvl="3" rtl="0" algn="ctr">
              <a:lnSpc>
                <a:spcPct val="100000"/>
              </a:lnSpc>
              <a:spcBef>
                <a:spcPts val="0"/>
              </a:spcBef>
              <a:spcAft>
                <a:spcPts val="0"/>
              </a:spcAft>
              <a:buClr>
                <a:srgbClr val="FFFFFF"/>
              </a:buClr>
              <a:buSzPts val="1200"/>
              <a:buNone/>
              <a:defRPr sz="1200">
                <a:solidFill>
                  <a:srgbClr val="FFFFFF"/>
                </a:solidFill>
              </a:defRPr>
            </a:lvl4pPr>
            <a:lvl5pPr lvl="4" rtl="0" algn="ctr">
              <a:lnSpc>
                <a:spcPct val="100000"/>
              </a:lnSpc>
              <a:spcBef>
                <a:spcPts val="0"/>
              </a:spcBef>
              <a:spcAft>
                <a:spcPts val="0"/>
              </a:spcAft>
              <a:buClr>
                <a:srgbClr val="FFFFFF"/>
              </a:buClr>
              <a:buSzPts val="1200"/>
              <a:buNone/>
              <a:defRPr sz="1200">
                <a:solidFill>
                  <a:srgbClr val="FFFFFF"/>
                </a:solidFill>
              </a:defRPr>
            </a:lvl5pPr>
            <a:lvl6pPr lvl="5" rtl="0" algn="ctr">
              <a:lnSpc>
                <a:spcPct val="100000"/>
              </a:lnSpc>
              <a:spcBef>
                <a:spcPts val="0"/>
              </a:spcBef>
              <a:spcAft>
                <a:spcPts val="0"/>
              </a:spcAft>
              <a:buClr>
                <a:srgbClr val="FFFFFF"/>
              </a:buClr>
              <a:buSzPts val="1200"/>
              <a:buNone/>
              <a:defRPr sz="1200">
                <a:solidFill>
                  <a:srgbClr val="FFFFFF"/>
                </a:solidFill>
              </a:defRPr>
            </a:lvl6pPr>
            <a:lvl7pPr lvl="6" rtl="0" algn="ctr">
              <a:lnSpc>
                <a:spcPct val="100000"/>
              </a:lnSpc>
              <a:spcBef>
                <a:spcPts val="0"/>
              </a:spcBef>
              <a:spcAft>
                <a:spcPts val="0"/>
              </a:spcAft>
              <a:buClr>
                <a:srgbClr val="FFFFFF"/>
              </a:buClr>
              <a:buSzPts val="1200"/>
              <a:buNone/>
              <a:defRPr sz="1200">
                <a:solidFill>
                  <a:srgbClr val="FFFFFF"/>
                </a:solidFill>
              </a:defRPr>
            </a:lvl7pPr>
            <a:lvl8pPr lvl="7" rtl="0" algn="ctr">
              <a:lnSpc>
                <a:spcPct val="100000"/>
              </a:lnSpc>
              <a:spcBef>
                <a:spcPts val="0"/>
              </a:spcBef>
              <a:spcAft>
                <a:spcPts val="0"/>
              </a:spcAft>
              <a:buClr>
                <a:srgbClr val="FFFFFF"/>
              </a:buClr>
              <a:buSzPts val="1200"/>
              <a:buNone/>
              <a:defRPr sz="1200">
                <a:solidFill>
                  <a:srgbClr val="FFFFFF"/>
                </a:solidFill>
              </a:defRPr>
            </a:lvl8pPr>
            <a:lvl9pPr lvl="8" rtl="0" algn="ctr">
              <a:lnSpc>
                <a:spcPct val="100000"/>
              </a:lnSpc>
              <a:spcBef>
                <a:spcPts val="0"/>
              </a:spcBef>
              <a:spcAft>
                <a:spcPts val="0"/>
              </a:spcAft>
              <a:buClr>
                <a:srgbClr val="FFFFFF"/>
              </a:buClr>
              <a:buSzPts val="1200"/>
              <a:buNone/>
              <a:defRPr sz="1200">
                <a:solidFill>
                  <a:srgbClr val="FFFFFF"/>
                </a:solidFill>
              </a:defRPr>
            </a:lvl9pPr>
          </a:lstStyle>
          <a:p/>
        </p:txBody>
      </p:sp>
      <p:sp>
        <p:nvSpPr>
          <p:cNvPr id="161" name="Google Shape;161;p19"/>
          <p:cNvSpPr txBox="1"/>
          <p:nvPr>
            <p:ph hasCustomPrompt="1" idx="2" type="title"/>
          </p:nvPr>
        </p:nvSpPr>
        <p:spPr>
          <a:xfrm>
            <a:off x="314550" y="2036900"/>
            <a:ext cx="8520600" cy="964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EBCFB2"/>
              </a:buClr>
              <a:buSzPts val="5200"/>
              <a:buNone/>
              <a:defRPr sz="5200">
                <a:solidFill>
                  <a:srgbClr val="EBCFB2"/>
                </a:solidFill>
              </a:defRPr>
            </a:lvl1pPr>
            <a:lvl2pPr lvl="1" rtl="0" algn="ctr">
              <a:spcBef>
                <a:spcPts val="0"/>
              </a:spcBef>
              <a:spcAft>
                <a:spcPts val="0"/>
              </a:spcAft>
              <a:buClr>
                <a:srgbClr val="EBCFB2"/>
              </a:buClr>
              <a:buSzPts val="5200"/>
              <a:buNone/>
              <a:defRPr sz="5200">
                <a:solidFill>
                  <a:srgbClr val="EBCFB2"/>
                </a:solidFill>
              </a:defRPr>
            </a:lvl2pPr>
            <a:lvl3pPr lvl="2" rtl="0" algn="ctr">
              <a:spcBef>
                <a:spcPts val="0"/>
              </a:spcBef>
              <a:spcAft>
                <a:spcPts val="0"/>
              </a:spcAft>
              <a:buClr>
                <a:srgbClr val="EBCFB2"/>
              </a:buClr>
              <a:buSzPts val="5200"/>
              <a:buNone/>
              <a:defRPr sz="5200">
                <a:solidFill>
                  <a:srgbClr val="EBCFB2"/>
                </a:solidFill>
              </a:defRPr>
            </a:lvl3pPr>
            <a:lvl4pPr lvl="3" rtl="0" algn="ctr">
              <a:spcBef>
                <a:spcPts val="0"/>
              </a:spcBef>
              <a:spcAft>
                <a:spcPts val="0"/>
              </a:spcAft>
              <a:buClr>
                <a:srgbClr val="EBCFB2"/>
              </a:buClr>
              <a:buSzPts val="5200"/>
              <a:buNone/>
              <a:defRPr sz="5200">
                <a:solidFill>
                  <a:srgbClr val="EBCFB2"/>
                </a:solidFill>
              </a:defRPr>
            </a:lvl4pPr>
            <a:lvl5pPr lvl="4" rtl="0" algn="ctr">
              <a:spcBef>
                <a:spcPts val="0"/>
              </a:spcBef>
              <a:spcAft>
                <a:spcPts val="0"/>
              </a:spcAft>
              <a:buClr>
                <a:srgbClr val="EBCFB2"/>
              </a:buClr>
              <a:buSzPts val="5200"/>
              <a:buNone/>
              <a:defRPr sz="5200">
                <a:solidFill>
                  <a:srgbClr val="EBCFB2"/>
                </a:solidFill>
              </a:defRPr>
            </a:lvl5pPr>
            <a:lvl6pPr lvl="5" rtl="0" algn="ctr">
              <a:spcBef>
                <a:spcPts val="0"/>
              </a:spcBef>
              <a:spcAft>
                <a:spcPts val="0"/>
              </a:spcAft>
              <a:buClr>
                <a:srgbClr val="EBCFB2"/>
              </a:buClr>
              <a:buSzPts val="5200"/>
              <a:buNone/>
              <a:defRPr sz="5200">
                <a:solidFill>
                  <a:srgbClr val="EBCFB2"/>
                </a:solidFill>
              </a:defRPr>
            </a:lvl6pPr>
            <a:lvl7pPr lvl="6" rtl="0" algn="ctr">
              <a:spcBef>
                <a:spcPts val="0"/>
              </a:spcBef>
              <a:spcAft>
                <a:spcPts val="0"/>
              </a:spcAft>
              <a:buClr>
                <a:srgbClr val="EBCFB2"/>
              </a:buClr>
              <a:buSzPts val="5200"/>
              <a:buNone/>
              <a:defRPr sz="5200">
                <a:solidFill>
                  <a:srgbClr val="EBCFB2"/>
                </a:solidFill>
              </a:defRPr>
            </a:lvl7pPr>
            <a:lvl8pPr lvl="7" rtl="0" algn="ctr">
              <a:spcBef>
                <a:spcPts val="0"/>
              </a:spcBef>
              <a:spcAft>
                <a:spcPts val="0"/>
              </a:spcAft>
              <a:buClr>
                <a:srgbClr val="EBCFB2"/>
              </a:buClr>
              <a:buSzPts val="5200"/>
              <a:buNone/>
              <a:defRPr sz="5200">
                <a:solidFill>
                  <a:srgbClr val="EBCFB2"/>
                </a:solidFill>
              </a:defRPr>
            </a:lvl8pPr>
            <a:lvl9pPr lvl="8" rtl="0" algn="ctr">
              <a:spcBef>
                <a:spcPts val="0"/>
              </a:spcBef>
              <a:spcAft>
                <a:spcPts val="0"/>
              </a:spcAft>
              <a:buClr>
                <a:srgbClr val="EBCFB2"/>
              </a:buClr>
              <a:buSzPts val="5200"/>
              <a:buNone/>
              <a:defRPr sz="5200">
                <a:solidFill>
                  <a:srgbClr val="EBCFB2"/>
                </a:solidFill>
              </a:defRPr>
            </a:lvl9pPr>
          </a:lstStyle>
          <a:p>
            <a:r>
              <a:t>xx%</a:t>
            </a:r>
          </a:p>
        </p:txBody>
      </p:sp>
      <p:sp>
        <p:nvSpPr>
          <p:cNvPr id="162" name="Google Shape;162;p19"/>
          <p:cNvSpPr txBox="1"/>
          <p:nvPr>
            <p:ph idx="3" type="subTitle"/>
          </p:nvPr>
        </p:nvSpPr>
        <p:spPr>
          <a:xfrm>
            <a:off x="2033650" y="2744600"/>
            <a:ext cx="5098500" cy="294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200"/>
              <a:buNone/>
              <a:defRPr sz="1200">
                <a:solidFill>
                  <a:srgbClr val="FFFFFF"/>
                </a:solidFill>
              </a:defRPr>
            </a:lvl1pPr>
            <a:lvl2pPr lvl="1" rtl="0" algn="ctr">
              <a:lnSpc>
                <a:spcPct val="100000"/>
              </a:lnSpc>
              <a:spcBef>
                <a:spcPts val="0"/>
              </a:spcBef>
              <a:spcAft>
                <a:spcPts val="0"/>
              </a:spcAft>
              <a:buClr>
                <a:srgbClr val="FFFFFF"/>
              </a:buClr>
              <a:buSzPts val="1200"/>
              <a:buNone/>
              <a:defRPr sz="1200">
                <a:solidFill>
                  <a:srgbClr val="FFFFFF"/>
                </a:solidFill>
              </a:defRPr>
            </a:lvl2pPr>
            <a:lvl3pPr lvl="2" rtl="0" algn="ctr">
              <a:lnSpc>
                <a:spcPct val="100000"/>
              </a:lnSpc>
              <a:spcBef>
                <a:spcPts val="0"/>
              </a:spcBef>
              <a:spcAft>
                <a:spcPts val="0"/>
              </a:spcAft>
              <a:buClr>
                <a:srgbClr val="FFFFFF"/>
              </a:buClr>
              <a:buSzPts val="1200"/>
              <a:buNone/>
              <a:defRPr sz="1200">
                <a:solidFill>
                  <a:srgbClr val="FFFFFF"/>
                </a:solidFill>
              </a:defRPr>
            </a:lvl3pPr>
            <a:lvl4pPr lvl="3" rtl="0" algn="ctr">
              <a:lnSpc>
                <a:spcPct val="100000"/>
              </a:lnSpc>
              <a:spcBef>
                <a:spcPts val="0"/>
              </a:spcBef>
              <a:spcAft>
                <a:spcPts val="0"/>
              </a:spcAft>
              <a:buClr>
                <a:srgbClr val="FFFFFF"/>
              </a:buClr>
              <a:buSzPts val="1200"/>
              <a:buNone/>
              <a:defRPr sz="1200">
                <a:solidFill>
                  <a:srgbClr val="FFFFFF"/>
                </a:solidFill>
              </a:defRPr>
            </a:lvl4pPr>
            <a:lvl5pPr lvl="4" rtl="0" algn="ctr">
              <a:lnSpc>
                <a:spcPct val="100000"/>
              </a:lnSpc>
              <a:spcBef>
                <a:spcPts val="0"/>
              </a:spcBef>
              <a:spcAft>
                <a:spcPts val="0"/>
              </a:spcAft>
              <a:buClr>
                <a:srgbClr val="FFFFFF"/>
              </a:buClr>
              <a:buSzPts val="1200"/>
              <a:buNone/>
              <a:defRPr sz="1200">
                <a:solidFill>
                  <a:srgbClr val="FFFFFF"/>
                </a:solidFill>
              </a:defRPr>
            </a:lvl5pPr>
            <a:lvl6pPr lvl="5" rtl="0" algn="ctr">
              <a:lnSpc>
                <a:spcPct val="100000"/>
              </a:lnSpc>
              <a:spcBef>
                <a:spcPts val="0"/>
              </a:spcBef>
              <a:spcAft>
                <a:spcPts val="0"/>
              </a:spcAft>
              <a:buClr>
                <a:srgbClr val="FFFFFF"/>
              </a:buClr>
              <a:buSzPts val="1200"/>
              <a:buNone/>
              <a:defRPr sz="1200">
                <a:solidFill>
                  <a:srgbClr val="FFFFFF"/>
                </a:solidFill>
              </a:defRPr>
            </a:lvl6pPr>
            <a:lvl7pPr lvl="6" rtl="0" algn="ctr">
              <a:lnSpc>
                <a:spcPct val="100000"/>
              </a:lnSpc>
              <a:spcBef>
                <a:spcPts val="0"/>
              </a:spcBef>
              <a:spcAft>
                <a:spcPts val="0"/>
              </a:spcAft>
              <a:buClr>
                <a:srgbClr val="FFFFFF"/>
              </a:buClr>
              <a:buSzPts val="1200"/>
              <a:buNone/>
              <a:defRPr sz="1200">
                <a:solidFill>
                  <a:srgbClr val="FFFFFF"/>
                </a:solidFill>
              </a:defRPr>
            </a:lvl7pPr>
            <a:lvl8pPr lvl="7" rtl="0" algn="ctr">
              <a:lnSpc>
                <a:spcPct val="100000"/>
              </a:lnSpc>
              <a:spcBef>
                <a:spcPts val="0"/>
              </a:spcBef>
              <a:spcAft>
                <a:spcPts val="0"/>
              </a:spcAft>
              <a:buClr>
                <a:srgbClr val="FFFFFF"/>
              </a:buClr>
              <a:buSzPts val="1200"/>
              <a:buNone/>
              <a:defRPr sz="1200">
                <a:solidFill>
                  <a:srgbClr val="FFFFFF"/>
                </a:solidFill>
              </a:defRPr>
            </a:lvl8pPr>
            <a:lvl9pPr lvl="8" rtl="0" algn="ctr">
              <a:lnSpc>
                <a:spcPct val="100000"/>
              </a:lnSpc>
              <a:spcBef>
                <a:spcPts val="0"/>
              </a:spcBef>
              <a:spcAft>
                <a:spcPts val="0"/>
              </a:spcAft>
              <a:buClr>
                <a:srgbClr val="FFFFFF"/>
              </a:buClr>
              <a:buSzPts val="1200"/>
              <a:buNone/>
              <a:defRPr sz="1200">
                <a:solidFill>
                  <a:srgbClr val="FFFFFF"/>
                </a:solidFill>
              </a:defRPr>
            </a:lvl9pPr>
          </a:lstStyle>
          <a:p/>
        </p:txBody>
      </p:sp>
      <p:sp>
        <p:nvSpPr>
          <p:cNvPr id="163" name="Google Shape;163;p19"/>
          <p:cNvSpPr txBox="1"/>
          <p:nvPr>
            <p:ph hasCustomPrompt="1" idx="4" type="title"/>
          </p:nvPr>
        </p:nvSpPr>
        <p:spPr>
          <a:xfrm>
            <a:off x="314550" y="3222550"/>
            <a:ext cx="8520600" cy="9645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EBCFB2"/>
              </a:buClr>
              <a:buSzPts val="5200"/>
              <a:buNone/>
              <a:defRPr sz="5200">
                <a:solidFill>
                  <a:srgbClr val="EBCFB2"/>
                </a:solidFill>
              </a:defRPr>
            </a:lvl1pPr>
            <a:lvl2pPr lvl="1" rtl="0" algn="ctr">
              <a:spcBef>
                <a:spcPts val="0"/>
              </a:spcBef>
              <a:spcAft>
                <a:spcPts val="0"/>
              </a:spcAft>
              <a:buClr>
                <a:srgbClr val="EBCFB2"/>
              </a:buClr>
              <a:buSzPts val="5200"/>
              <a:buNone/>
              <a:defRPr sz="5200">
                <a:solidFill>
                  <a:srgbClr val="EBCFB2"/>
                </a:solidFill>
              </a:defRPr>
            </a:lvl2pPr>
            <a:lvl3pPr lvl="2" rtl="0" algn="ctr">
              <a:spcBef>
                <a:spcPts val="0"/>
              </a:spcBef>
              <a:spcAft>
                <a:spcPts val="0"/>
              </a:spcAft>
              <a:buClr>
                <a:srgbClr val="EBCFB2"/>
              </a:buClr>
              <a:buSzPts val="5200"/>
              <a:buNone/>
              <a:defRPr sz="5200">
                <a:solidFill>
                  <a:srgbClr val="EBCFB2"/>
                </a:solidFill>
              </a:defRPr>
            </a:lvl3pPr>
            <a:lvl4pPr lvl="3" rtl="0" algn="ctr">
              <a:spcBef>
                <a:spcPts val="0"/>
              </a:spcBef>
              <a:spcAft>
                <a:spcPts val="0"/>
              </a:spcAft>
              <a:buClr>
                <a:srgbClr val="EBCFB2"/>
              </a:buClr>
              <a:buSzPts val="5200"/>
              <a:buNone/>
              <a:defRPr sz="5200">
                <a:solidFill>
                  <a:srgbClr val="EBCFB2"/>
                </a:solidFill>
              </a:defRPr>
            </a:lvl4pPr>
            <a:lvl5pPr lvl="4" rtl="0" algn="ctr">
              <a:spcBef>
                <a:spcPts val="0"/>
              </a:spcBef>
              <a:spcAft>
                <a:spcPts val="0"/>
              </a:spcAft>
              <a:buClr>
                <a:srgbClr val="EBCFB2"/>
              </a:buClr>
              <a:buSzPts val="5200"/>
              <a:buNone/>
              <a:defRPr sz="5200">
                <a:solidFill>
                  <a:srgbClr val="EBCFB2"/>
                </a:solidFill>
              </a:defRPr>
            </a:lvl5pPr>
            <a:lvl6pPr lvl="5" rtl="0" algn="ctr">
              <a:spcBef>
                <a:spcPts val="0"/>
              </a:spcBef>
              <a:spcAft>
                <a:spcPts val="0"/>
              </a:spcAft>
              <a:buClr>
                <a:srgbClr val="EBCFB2"/>
              </a:buClr>
              <a:buSzPts val="5200"/>
              <a:buNone/>
              <a:defRPr sz="5200">
                <a:solidFill>
                  <a:srgbClr val="EBCFB2"/>
                </a:solidFill>
              </a:defRPr>
            </a:lvl6pPr>
            <a:lvl7pPr lvl="6" rtl="0" algn="ctr">
              <a:spcBef>
                <a:spcPts val="0"/>
              </a:spcBef>
              <a:spcAft>
                <a:spcPts val="0"/>
              </a:spcAft>
              <a:buClr>
                <a:srgbClr val="EBCFB2"/>
              </a:buClr>
              <a:buSzPts val="5200"/>
              <a:buNone/>
              <a:defRPr sz="5200">
                <a:solidFill>
                  <a:srgbClr val="EBCFB2"/>
                </a:solidFill>
              </a:defRPr>
            </a:lvl7pPr>
            <a:lvl8pPr lvl="7" rtl="0" algn="ctr">
              <a:spcBef>
                <a:spcPts val="0"/>
              </a:spcBef>
              <a:spcAft>
                <a:spcPts val="0"/>
              </a:spcAft>
              <a:buClr>
                <a:srgbClr val="EBCFB2"/>
              </a:buClr>
              <a:buSzPts val="5200"/>
              <a:buNone/>
              <a:defRPr sz="5200">
                <a:solidFill>
                  <a:srgbClr val="EBCFB2"/>
                </a:solidFill>
              </a:defRPr>
            </a:lvl8pPr>
            <a:lvl9pPr lvl="8" rtl="0" algn="ctr">
              <a:spcBef>
                <a:spcPts val="0"/>
              </a:spcBef>
              <a:spcAft>
                <a:spcPts val="0"/>
              </a:spcAft>
              <a:buClr>
                <a:srgbClr val="EBCFB2"/>
              </a:buClr>
              <a:buSzPts val="5200"/>
              <a:buNone/>
              <a:defRPr sz="5200">
                <a:solidFill>
                  <a:srgbClr val="EBCFB2"/>
                </a:solidFill>
              </a:defRPr>
            </a:lvl9pPr>
          </a:lstStyle>
          <a:p>
            <a:r>
              <a:t>xx%</a:t>
            </a:r>
          </a:p>
        </p:txBody>
      </p:sp>
      <p:sp>
        <p:nvSpPr>
          <p:cNvPr id="164" name="Google Shape;164;p19"/>
          <p:cNvSpPr txBox="1"/>
          <p:nvPr>
            <p:ph idx="5" type="subTitle"/>
          </p:nvPr>
        </p:nvSpPr>
        <p:spPr>
          <a:xfrm>
            <a:off x="2033650" y="3930250"/>
            <a:ext cx="5098500" cy="294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200"/>
              <a:buNone/>
              <a:defRPr sz="1200">
                <a:solidFill>
                  <a:srgbClr val="FFFFFF"/>
                </a:solidFill>
              </a:defRPr>
            </a:lvl1pPr>
            <a:lvl2pPr lvl="1" rtl="0" algn="ctr">
              <a:lnSpc>
                <a:spcPct val="100000"/>
              </a:lnSpc>
              <a:spcBef>
                <a:spcPts val="0"/>
              </a:spcBef>
              <a:spcAft>
                <a:spcPts val="0"/>
              </a:spcAft>
              <a:buClr>
                <a:srgbClr val="FFFFFF"/>
              </a:buClr>
              <a:buSzPts val="1200"/>
              <a:buNone/>
              <a:defRPr sz="1200">
                <a:solidFill>
                  <a:srgbClr val="FFFFFF"/>
                </a:solidFill>
              </a:defRPr>
            </a:lvl2pPr>
            <a:lvl3pPr lvl="2" rtl="0" algn="ctr">
              <a:lnSpc>
                <a:spcPct val="100000"/>
              </a:lnSpc>
              <a:spcBef>
                <a:spcPts val="0"/>
              </a:spcBef>
              <a:spcAft>
                <a:spcPts val="0"/>
              </a:spcAft>
              <a:buClr>
                <a:srgbClr val="FFFFFF"/>
              </a:buClr>
              <a:buSzPts val="1200"/>
              <a:buNone/>
              <a:defRPr sz="1200">
                <a:solidFill>
                  <a:srgbClr val="FFFFFF"/>
                </a:solidFill>
              </a:defRPr>
            </a:lvl3pPr>
            <a:lvl4pPr lvl="3" rtl="0" algn="ctr">
              <a:lnSpc>
                <a:spcPct val="100000"/>
              </a:lnSpc>
              <a:spcBef>
                <a:spcPts val="0"/>
              </a:spcBef>
              <a:spcAft>
                <a:spcPts val="0"/>
              </a:spcAft>
              <a:buClr>
                <a:srgbClr val="FFFFFF"/>
              </a:buClr>
              <a:buSzPts val="1200"/>
              <a:buNone/>
              <a:defRPr sz="1200">
                <a:solidFill>
                  <a:srgbClr val="FFFFFF"/>
                </a:solidFill>
              </a:defRPr>
            </a:lvl4pPr>
            <a:lvl5pPr lvl="4" rtl="0" algn="ctr">
              <a:lnSpc>
                <a:spcPct val="100000"/>
              </a:lnSpc>
              <a:spcBef>
                <a:spcPts val="0"/>
              </a:spcBef>
              <a:spcAft>
                <a:spcPts val="0"/>
              </a:spcAft>
              <a:buClr>
                <a:srgbClr val="FFFFFF"/>
              </a:buClr>
              <a:buSzPts val="1200"/>
              <a:buNone/>
              <a:defRPr sz="1200">
                <a:solidFill>
                  <a:srgbClr val="FFFFFF"/>
                </a:solidFill>
              </a:defRPr>
            </a:lvl5pPr>
            <a:lvl6pPr lvl="5" rtl="0" algn="ctr">
              <a:lnSpc>
                <a:spcPct val="100000"/>
              </a:lnSpc>
              <a:spcBef>
                <a:spcPts val="0"/>
              </a:spcBef>
              <a:spcAft>
                <a:spcPts val="0"/>
              </a:spcAft>
              <a:buClr>
                <a:srgbClr val="FFFFFF"/>
              </a:buClr>
              <a:buSzPts val="1200"/>
              <a:buNone/>
              <a:defRPr sz="1200">
                <a:solidFill>
                  <a:srgbClr val="FFFFFF"/>
                </a:solidFill>
              </a:defRPr>
            </a:lvl6pPr>
            <a:lvl7pPr lvl="6" rtl="0" algn="ctr">
              <a:lnSpc>
                <a:spcPct val="100000"/>
              </a:lnSpc>
              <a:spcBef>
                <a:spcPts val="0"/>
              </a:spcBef>
              <a:spcAft>
                <a:spcPts val="0"/>
              </a:spcAft>
              <a:buClr>
                <a:srgbClr val="FFFFFF"/>
              </a:buClr>
              <a:buSzPts val="1200"/>
              <a:buNone/>
              <a:defRPr sz="1200">
                <a:solidFill>
                  <a:srgbClr val="FFFFFF"/>
                </a:solidFill>
              </a:defRPr>
            </a:lvl7pPr>
            <a:lvl8pPr lvl="7" rtl="0" algn="ctr">
              <a:lnSpc>
                <a:spcPct val="100000"/>
              </a:lnSpc>
              <a:spcBef>
                <a:spcPts val="0"/>
              </a:spcBef>
              <a:spcAft>
                <a:spcPts val="0"/>
              </a:spcAft>
              <a:buClr>
                <a:srgbClr val="FFFFFF"/>
              </a:buClr>
              <a:buSzPts val="1200"/>
              <a:buNone/>
              <a:defRPr sz="1200">
                <a:solidFill>
                  <a:srgbClr val="FFFFFF"/>
                </a:solidFill>
              </a:defRPr>
            </a:lvl8pPr>
            <a:lvl9pPr lvl="8" rtl="0" algn="ctr">
              <a:lnSpc>
                <a:spcPct val="100000"/>
              </a:lnSpc>
              <a:spcBef>
                <a:spcPts val="0"/>
              </a:spcBef>
              <a:spcAft>
                <a:spcPts val="0"/>
              </a:spcAft>
              <a:buClr>
                <a:srgbClr val="FFFFFF"/>
              </a:buClr>
              <a:buSzPts val="1200"/>
              <a:buNone/>
              <a:defRPr sz="1200">
                <a:solidFill>
                  <a:srgbClr val="FFFFFF"/>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CKGROUND DESIGN 1">
  <p:cSld name="CUSTOM_5">
    <p:spTree>
      <p:nvGrpSpPr>
        <p:cNvPr id="165" name="Shape 165"/>
        <p:cNvGrpSpPr/>
        <p:nvPr/>
      </p:nvGrpSpPr>
      <p:grpSpPr>
        <a:xfrm>
          <a:off x="0" y="0"/>
          <a:ext cx="0" cy="0"/>
          <a:chOff x="0" y="0"/>
          <a:chExt cx="0" cy="0"/>
        </a:xfrm>
      </p:grpSpPr>
      <p:sp>
        <p:nvSpPr>
          <p:cNvPr id="166" name="Google Shape;166;p20"/>
          <p:cNvSpPr/>
          <p:nvPr/>
        </p:nvSpPr>
        <p:spPr>
          <a:xfrm flipH="1" rot="10800000">
            <a:off x="525" y="-17710"/>
            <a:ext cx="9144000" cy="5163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0"/>
          <p:cNvSpPr txBox="1"/>
          <p:nvPr>
            <p:ph type="ctrTitle"/>
          </p:nvPr>
        </p:nvSpPr>
        <p:spPr>
          <a:xfrm>
            <a:off x="1014635" y="892950"/>
            <a:ext cx="2275200" cy="20526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5200"/>
              <a:buNone/>
              <a:defRPr sz="5200">
                <a:solidFill>
                  <a:srgbClr val="FFFFFF"/>
                </a:solidFill>
              </a:defRPr>
            </a:lvl2pPr>
            <a:lvl3pPr lvl="2" rtl="0">
              <a:spcBef>
                <a:spcPts val="0"/>
              </a:spcBef>
              <a:spcAft>
                <a:spcPts val="0"/>
              </a:spcAft>
              <a:buClr>
                <a:srgbClr val="FFFFFF"/>
              </a:buClr>
              <a:buSzPts val="5200"/>
              <a:buNone/>
              <a:defRPr sz="5200">
                <a:solidFill>
                  <a:srgbClr val="FFFFFF"/>
                </a:solidFill>
              </a:defRPr>
            </a:lvl3pPr>
            <a:lvl4pPr lvl="3" rtl="0">
              <a:spcBef>
                <a:spcPts val="0"/>
              </a:spcBef>
              <a:spcAft>
                <a:spcPts val="0"/>
              </a:spcAft>
              <a:buClr>
                <a:srgbClr val="FFFFFF"/>
              </a:buClr>
              <a:buSzPts val="5200"/>
              <a:buNone/>
              <a:defRPr sz="5200">
                <a:solidFill>
                  <a:srgbClr val="FFFFFF"/>
                </a:solidFill>
              </a:defRPr>
            </a:lvl4pPr>
            <a:lvl5pPr lvl="4" rtl="0">
              <a:spcBef>
                <a:spcPts val="0"/>
              </a:spcBef>
              <a:spcAft>
                <a:spcPts val="0"/>
              </a:spcAft>
              <a:buClr>
                <a:srgbClr val="FFFFFF"/>
              </a:buClr>
              <a:buSzPts val="5200"/>
              <a:buNone/>
              <a:defRPr sz="5200">
                <a:solidFill>
                  <a:srgbClr val="FFFFFF"/>
                </a:solidFill>
              </a:defRPr>
            </a:lvl5pPr>
            <a:lvl6pPr lvl="5" rtl="0">
              <a:spcBef>
                <a:spcPts val="0"/>
              </a:spcBef>
              <a:spcAft>
                <a:spcPts val="0"/>
              </a:spcAft>
              <a:buClr>
                <a:srgbClr val="FFFFFF"/>
              </a:buClr>
              <a:buSzPts val="5200"/>
              <a:buNone/>
              <a:defRPr sz="5200">
                <a:solidFill>
                  <a:srgbClr val="FFFFFF"/>
                </a:solidFill>
              </a:defRPr>
            </a:lvl6pPr>
            <a:lvl7pPr lvl="6" rtl="0">
              <a:spcBef>
                <a:spcPts val="0"/>
              </a:spcBef>
              <a:spcAft>
                <a:spcPts val="0"/>
              </a:spcAft>
              <a:buClr>
                <a:srgbClr val="FFFFFF"/>
              </a:buClr>
              <a:buSzPts val="5200"/>
              <a:buNone/>
              <a:defRPr sz="5200">
                <a:solidFill>
                  <a:srgbClr val="FFFFFF"/>
                </a:solidFill>
              </a:defRPr>
            </a:lvl7pPr>
            <a:lvl8pPr lvl="7" rtl="0">
              <a:spcBef>
                <a:spcPts val="0"/>
              </a:spcBef>
              <a:spcAft>
                <a:spcPts val="0"/>
              </a:spcAft>
              <a:buClr>
                <a:srgbClr val="FFFFFF"/>
              </a:buClr>
              <a:buSzPts val="5200"/>
              <a:buNone/>
              <a:defRPr sz="5200">
                <a:solidFill>
                  <a:srgbClr val="FFFFFF"/>
                </a:solidFill>
              </a:defRPr>
            </a:lvl8pPr>
            <a:lvl9pPr lvl="8" rtl="0">
              <a:spcBef>
                <a:spcPts val="0"/>
              </a:spcBef>
              <a:spcAft>
                <a:spcPts val="0"/>
              </a:spcAft>
              <a:buClr>
                <a:srgbClr val="FFFFFF"/>
              </a:buClr>
              <a:buSzPts val="5200"/>
              <a:buNone/>
              <a:defRPr sz="5200">
                <a:solidFill>
                  <a:srgbClr val="FFFFFF"/>
                </a:solidFill>
              </a:defRPr>
            </a:lvl9pPr>
          </a:lstStyle>
          <a:p/>
        </p:txBody>
      </p:sp>
      <p:sp>
        <p:nvSpPr>
          <p:cNvPr id="168" name="Google Shape;168;p20"/>
          <p:cNvSpPr txBox="1"/>
          <p:nvPr>
            <p:ph idx="1" type="subTitle"/>
          </p:nvPr>
        </p:nvSpPr>
        <p:spPr>
          <a:xfrm>
            <a:off x="1014634" y="2982500"/>
            <a:ext cx="2189400" cy="792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100"/>
              <a:buNone/>
              <a:defRPr sz="1100">
                <a:solidFill>
                  <a:srgbClr val="FFFFFF"/>
                </a:solidFill>
              </a:defRPr>
            </a:lvl1pPr>
            <a:lvl2pPr lvl="1" rtl="0">
              <a:lnSpc>
                <a:spcPct val="100000"/>
              </a:lnSpc>
              <a:spcBef>
                <a:spcPts val="0"/>
              </a:spcBef>
              <a:spcAft>
                <a:spcPts val="0"/>
              </a:spcAft>
              <a:buClr>
                <a:srgbClr val="FFFFFF"/>
              </a:buClr>
              <a:buSzPts val="2800"/>
              <a:buNone/>
              <a:defRPr sz="2800">
                <a:solidFill>
                  <a:srgbClr val="FFFFFF"/>
                </a:solidFill>
              </a:defRPr>
            </a:lvl2pPr>
            <a:lvl3pPr lvl="2" rtl="0">
              <a:lnSpc>
                <a:spcPct val="100000"/>
              </a:lnSpc>
              <a:spcBef>
                <a:spcPts val="0"/>
              </a:spcBef>
              <a:spcAft>
                <a:spcPts val="0"/>
              </a:spcAft>
              <a:buClr>
                <a:srgbClr val="FFFFFF"/>
              </a:buClr>
              <a:buSzPts val="2800"/>
              <a:buNone/>
              <a:defRPr sz="2800">
                <a:solidFill>
                  <a:srgbClr val="FFFFFF"/>
                </a:solidFill>
              </a:defRPr>
            </a:lvl3pPr>
            <a:lvl4pPr lvl="3" rtl="0">
              <a:lnSpc>
                <a:spcPct val="100000"/>
              </a:lnSpc>
              <a:spcBef>
                <a:spcPts val="0"/>
              </a:spcBef>
              <a:spcAft>
                <a:spcPts val="0"/>
              </a:spcAft>
              <a:buClr>
                <a:srgbClr val="FFFFFF"/>
              </a:buClr>
              <a:buSzPts val="2800"/>
              <a:buNone/>
              <a:defRPr sz="2800">
                <a:solidFill>
                  <a:srgbClr val="FFFFFF"/>
                </a:solidFill>
              </a:defRPr>
            </a:lvl4pPr>
            <a:lvl5pPr lvl="4" rtl="0">
              <a:lnSpc>
                <a:spcPct val="100000"/>
              </a:lnSpc>
              <a:spcBef>
                <a:spcPts val="0"/>
              </a:spcBef>
              <a:spcAft>
                <a:spcPts val="0"/>
              </a:spcAft>
              <a:buClr>
                <a:srgbClr val="FFFFFF"/>
              </a:buClr>
              <a:buSzPts val="2800"/>
              <a:buNone/>
              <a:defRPr sz="2800">
                <a:solidFill>
                  <a:srgbClr val="FFFFFF"/>
                </a:solidFill>
              </a:defRPr>
            </a:lvl5pPr>
            <a:lvl6pPr lvl="5" rtl="0">
              <a:lnSpc>
                <a:spcPct val="100000"/>
              </a:lnSpc>
              <a:spcBef>
                <a:spcPts val="0"/>
              </a:spcBef>
              <a:spcAft>
                <a:spcPts val="0"/>
              </a:spcAft>
              <a:buClr>
                <a:srgbClr val="FFFFFF"/>
              </a:buClr>
              <a:buSzPts val="2800"/>
              <a:buNone/>
              <a:defRPr sz="2800">
                <a:solidFill>
                  <a:srgbClr val="FFFFFF"/>
                </a:solidFill>
              </a:defRPr>
            </a:lvl6pPr>
            <a:lvl7pPr lvl="6" rtl="0">
              <a:lnSpc>
                <a:spcPct val="100000"/>
              </a:lnSpc>
              <a:spcBef>
                <a:spcPts val="0"/>
              </a:spcBef>
              <a:spcAft>
                <a:spcPts val="0"/>
              </a:spcAft>
              <a:buClr>
                <a:srgbClr val="FFFFFF"/>
              </a:buClr>
              <a:buSzPts val="2800"/>
              <a:buNone/>
              <a:defRPr sz="2800">
                <a:solidFill>
                  <a:srgbClr val="FFFFFF"/>
                </a:solidFill>
              </a:defRPr>
            </a:lvl7pPr>
            <a:lvl8pPr lvl="7" rtl="0">
              <a:lnSpc>
                <a:spcPct val="100000"/>
              </a:lnSpc>
              <a:spcBef>
                <a:spcPts val="0"/>
              </a:spcBef>
              <a:spcAft>
                <a:spcPts val="0"/>
              </a:spcAft>
              <a:buClr>
                <a:srgbClr val="FFFFFF"/>
              </a:buClr>
              <a:buSzPts val="2800"/>
              <a:buNone/>
              <a:defRPr sz="2800">
                <a:solidFill>
                  <a:srgbClr val="FFFFFF"/>
                </a:solidFill>
              </a:defRPr>
            </a:lvl8pPr>
            <a:lvl9pPr lvl="8" rtl="0">
              <a:lnSpc>
                <a:spcPct val="100000"/>
              </a:lnSpc>
              <a:spcBef>
                <a:spcPts val="0"/>
              </a:spcBef>
              <a:spcAft>
                <a:spcPts val="0"/>
              </a:spcAft>
              <a:buClr>
                <a:srgbClr val="FFFFFF"/>
              </a:buClr>
              <a:buSzPts val="2800"/>
              <a:buNone/>
              <a:defRPr sz="2800">
                <a:solidFill>
                  <a:srgbClr val="FFFFFF"/>
                </a:solidFill>
              </a:defRPr>
            </a:lvl9pPr>
          </a:lstStyle>
          <a:p/>
        </p:txBody>
      </p:sp>
      <p:cxnSp>
        <p:nvCxnSpPr>
          <p:cNvPr id="169" name="Google Shape;169;p20"/>
          <p:cNvCxnSpPr/>
          <p:nvPr/>
        </p:nvCxnSpPr>
        <p:spPr>
          <a:xfrm>
            <a:off x="8561375" y="4797325"/>
            <a:ext cx="582600" cy="0"/>
          </a:xfrm>
          <a:prstGeom prst="straightConnector1">
            <a:avLst/>
          </a:prstGeom>
          <a:noFill/>
          <a:ln cap="flat" cmpd="sng" w="19050">
            <a:solidFill>
              <a:srgbClr val="FFFFFF"/>
            </a:solidFill>
            <a:prstDash val="solid"/>
            <a:round/>
            <a:headEnd len="med" w="med" type="none"/>
            <a:tailEnd len="med" w="med" type="none"/>
          </a:ln>
        </p:spPr>
      </p:cxnSp>
      <p:sp>
        <p:nvSpPr>
          <p:cNvPr id="170" name="Google Shape;170;p20"/>
          <p:cNvSpPr txBox="1"/>
          <p:nvPr>
            <p:ph idx="12" type="sldNum"/>
          </p:nvPr>
        </p:nvSpPr>
        <p:spPr>
          <a:xfrm>
            <a:off x="7941470" y="4673152"/>
            <a:ext cx="548700" cy="276000"/>
          </a:xfrm>
          <a:prstGeom prst="rect">
            <a:avLst/>
          </a:prstGeom>
        </p:spPr>
        <p:txBody>
          <a:bodyPr anchorCtr="0" anchor="ctr" bIns="91425" lIns="91425" spcFirstLastPara="1" rIns="91425" wrap="square" tIns="91425">
            <a:noAutofit/>
          </a:bodyPr>
          <a:lstStyle>
            <a:lvl1pPr lvl="0" rtl="0">
              <a:buNone/>
              <a:defRPr>
                <a:solidFill>
                  <a:srgbClr val="FFFFFF"/>
                </a:solidFill>
                <a:latin typeface="Roboto Condensed"/>
                <a:ea typeface="Roboto Condensed"/>
                <a:cs typeface="Roboto Condensed"/>
                <a:sym typeface="Roboto Condensed"/>
              </a:defRPr>
            </a:lvl1pPr>
            <a:lvl2pPr lvl="1" rtl="0">
              <a:buNone/>
              <a:defRPr>
                <a:solidFill>
                  <a:srgbClr val="FFFFFF"/>
                </a:solidFill>
                <a:latin typeface="Roboto Condensed"/>
                <a:ea typeface="Roboto Condensed"/>
                <a:cs typeface="Roboto Condensed"/>
                <a:sym typeface="Roboto Condensed"/>
              </a:defRPr>
            </a:lvl2pPr>
            <a:lvl3pPr lvl="2" rtl="0">
              <a:buNone/>
              <a:defRPr>
                <a:solidFill>
                  <a:srgbClr val="FFFFFF"/>
                </a:solidFill>
                <a:latin typeface="Roboto Condensed"/>
                <a:ea typeface="Roboto Condensed"/>
                <a:cs typeface="Roboto Condensed"/>
                <a:sym typeface="Roboto Condensed"/>
              </a:defRPr>
            </a:lvl3pPr>
            <a:lvl4pPr lvl="3" rtl="0">
              <a:buNone/>
              <a:defRPr>
                <a:solidFill>
                  <a:srgbClr val="FFFFFF"/>
                </a:solidFill>
                <a:latin typeface="Roboto Condensed"/>
                <a:ea typeface="Roboto Condensed"/>
                <a:cs typeface="Roboto Condensed"/>
                <a:sym typeface="Roboto Condensed"/>
              </a:defRPr>
            </a:lvl4pPr>
            <a:lvl5pPr lvl="4" rtl="0">
              <a:buNone/>
              <a:defRPr>
                <a:solidFill>
                  <a:srgbClr val="FFFFFF"/>
                </a:solidFill>
                <a:latin typeface="Roboto Condensed"/>
                <a:ea typeface="Roboto Condensed"/>
                <a:cs typeface="Roboto Condensed"/>
                <a:sym typeface="Roboto Condensed"/>
              </a:defRPr>
            </a:lvl5pPr>
            <a:lvl6pPr lvl="5" rtl="0">
              <a:buNone/>
              <a:defRPr>
                <a:solidFill>
                  <a:srgbClr val="FFFFFF"/>
                </a:solidFill>
                <a:latin typeface="Roboto Condensed"/>
                <a:ea typeface="Roboto Condensed"/>
                <a:cs typeface="Roboto Condensed"/>
                <a:sym typeface="Roboto Condensed"/>
              </a:defRPr>
            </a:lvl6pPr>
            <a:lvl7pPr lvl="6" rtl="0">
              <a:buNone/>
              <a:defRPr>
                <a:solidFill>
                  <a:srgbClr val="FFFFFF"/>
                </a:solidFill>
                <a:latin typeface="Roboto Condensed"/>
                <a:ea typeface="Roboto Condensed"/>
                <a:cs typeface="Roboto Condensed"/>
                <a:sym typeface="Roboto Condensed"/>
              </a:defRPr>
            </a:lvl7pPr>
            <a:lvl8pPr lvl="7" rtl="0">
              <a:buNone/>
              <a:defRPr>
                <a:solidFill>
                  <a:srgbClr val="FFFFFF"/>
                </a:solidFill>
                <a:latin typeface="Roboto Condensed"/>
                <a:ea typeface="Roboto Condensed"/>
                <a:cs typeface="Roboto Condensed"/>
                <a:sym typeface="Roboto Condensed"/>
              </a:defRPr>
            </a:lvl8pPr>
            <a:lvl9pPr lvl="8" rtl="0">
              <a:buNone/>
              <a:defRPr>
                <a:solidFill>
                  <a:srgbClr val="FFFFFF"/>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LAST TITTLE " type="secHead">
  <p:cSld name="SECTION_HEADER">
    <p:spTree>
      <p:nvGrpSpPr>
        <p:cNvPr id="24" name="Shape 24"/>
        <p:cNvGrpSpPr/>
        <p:nvPr/>
      </p:nvGrpSpPr>
      <p:grpSpPr>
        <a:xfrm>
          <a:off x="0" y="0"/>
          <a:ext cx="0" cy="0"/>
          <a:chOff x="0" y="0"/>
          <a:chExt cx="0" cy="0"/>
        </a:xfrm>
      </p:grpSpPr>
      <p:sp>
        <p:nvSpPr>
          <p:cNvPr id="25" name="Google Shape;25;p3"/>
          <p:cNvSpPr/>
          <p:nvPr/>
        </p:nvSpPr>
        <p:spPr>
          <a:xfrm>
            <a:off x="-16" y="-75"/>
            <a:ext cx="9144000" cy="5143500"/>
          </a:xfrm>
          <a:prstGeom prst="rect">
            <a:avLst/>
          </a:prstGeom>
          <a:solidFill>
            <a:srgbClr val="FFFFFF">
              <a:alpha val="307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a:off x="0" y="1200675"/>
            <a:ext cx="7372800" cy="2742000"/>
          </a:xfrm>
          <a:prstGeom prst="rect">
            <a:avLst/>
          </a:prstGeom>
          <a:solidFill>
            <a:srgbClr val="434343">
              <a:alpha val="7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 name="Google Shape;27;p3"/>
          <p:cNvCxnSpPr/>
          <p:nvPr/>
        </p:nvCxnSpPr>
        <p:spPr>
          <a:xfrm>
            <a:off x="4542766" y="1867050"/>
            <a:ext cx="0" cy="1497000"/>
          </a:xfrm>
          <a:prstGeom prst="straightConnector1">
            <a:avLst/>
          </a:prstGeom>
          <a:noFill/>
          <a:ln cap="flat" cmpd="sng" w="28575">
            <a:solidFill>
              <a:srgbClr val="FFFFFF"/>
            </a:solidFill>
            <a:prstDash val="solid"/>
            <a:round/>
            <a:headEnd len="med" w="med" type="none"/>
            <a:tailEnd len="med" w="med" type="none"/>
          </a:ln>
        </p:spPr>
      </p:cxnSp>
      <p:sp>
        <p:nvSpPr>
          <p:cNvPr id="28" name="Google Shape;28;p3"/>
          <p:cNvSpPr/>
          <p:nvPr/>
        </p:nvSpPr>
        <p:spPr>
          <a:xfrm flipH="1">
            <a:off x="1697742"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flipH="1">
            <a:off x="1697742"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a:off x="9085623" y="18243"/>
            <a:ext cx="58377" cy="9294"/>
          </a:xfrm>
          <a:custGeom>
            <a:rect b="b" l="l" r="r" t="t"/>
            <a:pathLst>
              <a:path extrusionOk="0" h="54" w="332">
                <a:moveTo>
                  <a:pt x="0" y="0"/>
                </a:moveTo>
                <a:cubicBezTo>
                  <a:pt x="106" y="0"/>
                  <a:pt x="212" y="53"/>
                  <a:pt x="331" y="53"/>
                </a:cubicBezTo>
                <a:cubicBezTo>
                  <a:pt x="212" y="0"/>
                  <a:pt x="159" y="0"/>
                  <a:pt x="53"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a:off x="7999891" y="9122"/>
            <a:ext cx="176" cy="172"/>
          </a:xfrm>
          <a:custGeom>
            <a:rect b="b" l="l" r="r" t="t"/>
            <a:pathLst>
              <a:path extrusionOk="0" h="1" w="1">
                <a:moveTo>
                  <a:pt x="0" y="1"/>
                </a:moveTo>
                <a:lnTo>
                  <a:pt x="0" y="1"/>
                </a:lnTo>
                <a:lnTo>
                  <a:pt x="0"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txBox="1"/>
          <p:nvPr>
            <p:ph type="ctrTitle"/>
          </p:nvPr>
        </p:nvSpPr>
        <p:spPr>
          <a:xfrm flipH="1">
            <a:off x="4644811" y="2280300"/>
            <a:ext cx="6741600" cy="670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EBCFB2"/>
              </a:buClr>
              <a:buSzPts val="6000"/>
              <a:buNone/>
              <a:defRPr sz="6000">
                <a:solidFill>
                  <a:srgbClr val="EBCFB2"/>
                </a:solidFill>
              </a:defRPr>
            </a:lvl1pPr>
            <a:lvl2pPr lvl="1" rtl="0" algn="r">
              <a:spcBef>
                <a:spcPts val="0"/>
              </a:spcBef>
              <a:spcAft>
                <a:spcPts val="0"/>
              </a:spcAft>
              <a:buSzPts val="5200"/>
              <a:buNone/>
              <a:defRPr sz="5200"/>
            </a:lvl2pPr>
            <a:lvl3pPr lvl="2" rtl="0" algn="r">
              <a:spcBef>
                <a:spcPts val="0"/>
              </a:spcBef>
              <a:spcAft>
                <a:spcPts val="0"/>
              </a:spcAft>
              <a:buSzPts val="5200"/>
              <a:buNone/>
              <a:defRPr sz="5200"/>
            </a:lvl3pPr>
            <a:lvl4pPr lvl="3" rtl="0" algn="r">
              <a:spcBef>
                <a:spcPts val="0"/>
              </a:spcBef>
              <a:spcAft>
                <a:spcPts val="0"/>
              </a:spcAft>
              <a:buSzPts val="5200"/>
              <a:buNone/>
              <a:defRPr sz="5200"/>
            </a:lvl4pPr>
            <a:lvl5pPr lvl="4" rtl="0" algn="r">
              <a:spcBef>
                <a:spcPts val="0"/>
              </a:spcBef>
              <a:spcAft>
                <a:spcPts val="0"/>
              </a:spcAft>
              <a:buSzPts val="5200"/>
              <a:buNone/>
              <a:defRPr sz="5200"/>
            </a:lvl5pPr>
            <a:lvl6pPr lvl="5" rtl="0" algn="r">
              <a:spcBef>
                <a:spcPts val="0"/>
              </a:spcBef>
              <a:spcAft>
                <a:spcPts val="0"/>
              </a:spcAft>
              <a:buSzPts val="5200"/>
              <a:buNone/>
              <a:defRPr sz="5200"/>
            </a:lvl6pPr>
            <a:lvl7pPr lvl="6" rtl="0" algn="r">
              <a:spcBef>
                <a:spcPts val="0"/>
              </a:spcBef>
              <a:spcAft>
                <a:spcPts val="0"/>
              </a:spcAft>
              <a:buSzPts val="5200"/>
              <a:buNone/>
              <a:defRPr sz="5200"/>
            </a:lvl7pPr>
            <a:lvl8pPr lvl="7" rtl="0" algn="r">
              <a:spcBef>
                <a:spcPts val="0"/>
              </a:spcBef>
              <a:spcAft>
                <a:spcPts val="0"/>
              </a:spcAft>
              <a:buSzPts val="5200"/>
              <a:buNone/>
              <a:defRPr sz="5200"/>
            </a:lvl8pPr>
            <a:lvl9pPr lvl="8" rtl="0" algn="r">
              <a:spcBef>
                <a:spcPts val="0"/>
              </a:spcBef>
              <a:spcAft>
                <a:spcPts val="0"/>
              </a:spcAft>
              <a:buSzPts val="5200"/>
              <a:buNone/>
              <a:defRPr sz="5200"/>
            </a:lvl9pPr>
          </a:lstStyle>
          <a:p/>
        </p:txBody>
      </p:sp>
      <p:sp>
        <p:nvSpPr>
          <p:cNvPr id="33" name="Google Shape;33;p3"/>
          <p:cNvSpPr txBox="1"/>
          <p:nvPr>
            <p:ph idx="1" type="subTitle"/>
          </p:nvPr>
        </p:nvSpPr>
        <p:spPr>
          <a:xfrm flipH="1">
            <a:off x="1600828" y="2379750"/>
            <a:ext cx="2795700" cy="4716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rgbClr val="FFFFFF"/>
              </a:buClr>
              <a:buSzPts val="1200"/>
              <a:buNone/>
              <a:defRPr>
                <a:solidFill>
                  <a:srgbClr val="FFFFFF"/>
                </a:solidFill>
              </a:defRPr>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ACKGROUND DESIGN 2" type="blank">
  <p:cSld name="BLANK">
    <p:spTree>
      <p:nvGrpSpPr>
        <p:cNvPr id="171" name="Shape 171"/>
        <p:cNvGrpSpPr/>
        <p:nvPr/>
      </p:nvGrpSpPr>
      <p:grpSpPr>
        <a:xfrm>
          <a:off x="0" y="0"/>
          <a:ext cx="0" cy="0"/>
          <a:chOff x="0" y="0"/>
          <a:chExt cx="0" cy="0"/>
        </a:xfrm>
      </p:grpSpPr>
      <p:sp>
        <p:nvSpPr>
          <p:cNvPr id="172" name="Google Shape;172;p21"/>
          <p:cNvSpPr/>
          <p:nvPr/>
        </p:nvSpPr>
        <p:spPr>
          <a:xfrm rot="10800000">
            <a:off x="-54" y="-17727"/>
            <a:ext cx="9144000" cy="5163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1"/>
          <p:cNvSpPr txBox="1"/>
          <p:nvPr>
            <p:ph type="ctrTitle"/>
          </p:nvPr>
        </p:nvSpPr>
        <p:spPr>
          <a:xfrm>
            <a:off x="5840857" y="892950"/>
            <a:ext cx="2275200" cy="2052600"/>
          </a:xfrm>
          <a:prstGeom prst="rect">
            <a:avLst/>
          </a:prstGeom>
        </p:spPr>
        <p:txBody>
          <a:bodyPr anchorCtr="0" anchor="b" bIns="91425" lIns="91425" spcFirstLastPara="1" rIns="91425" wrap="square" tIns="91425">
            <a:noAutofit/>
          </a:bodyPr>
          <a:lstStyle>
            <a:lvl1pPr lvl="0" rtl="0" algn="r">
              <a:spcBef>
                <a:spcPts val="0"/>
              </a:spcBef>
              <a:spcAft>
                <a:spcPts val="0"/>
              </a:spcAft>
              <a:buClr>
                <a:srgbClr val="FFFFFF"/>
              </a:buClr>
              <a:buSzPts val="1800"/>
              <a:buNone/>
              <a:defRPr sz="1800">
                <a:solidFill>
                  <a:srgbClr val="FFFFFF"/>
                </a:solidFill>
              </a:defRPr>
            </a:lvl1pPr>
            <a:lvl2pPr lvl="1" rtl="0" algn="r">
              <a:spcBef>
                <a:spcPts val="0"/>
              </a:spcBef>
              <a:spcAft>
                <a:spcPts val="0"/>
              </a:spcAft>
              <a:buClr>
                <a:srgbClr val="FFFFFF"/>
              </a:buClr>
              <a:buSzPts val="5200"/>
              <a:buNone/>
              <a:defRPr sz="5200">
                <a:solidFill>
                  <a:srgbClr val="FFFFFF"/>
                </a:solidFill>
              </a:defRPr>
            </a:lvl2pPr>
            <a:lvl3pPr lvl="2" rtl="0" algn="r">
              <a:spcBef>
                <a:spcPts val="0"/>
              </a:spcBef>
              <a:spcAft>
                <a:spcPts val="0"/>
              </a:spcAft>
              <a:buClr>
                <a:srgbClr val="FFFFFF"/>
              </a:buClr>
              <a:buSzPts val="5200"/>
              <a:buNone/>
              <a:defRPr sz="5200">
                <a:solidFill>
                  <a:srgbClr val="FFFFFF"/>
                </a:solidFill>
              </a:defRPr>
            </a:lvl3pPr>
            <a:lvl4pPr lvl="3" rtl="0" algn="r">
              <a:spcBef>
                <a:spcPts val="0"/>
              </a:spcBef>
              <a:spcAft>
                <a:spcPts val="0"/>
              </a:spcAft>
              <a:buClr>
                <a:srgbClr val="FFFFFF"/>
              </a:buClr>
              <a:buSzPts val="5200"/>
              <a:buNone/>
              <a:defRPr sz="5200">
                <a:solidFill>
                  <a:srgbClr val="FFFFFF"/>
                </a:solidFill>
              </a:defRPr>
            </a:lvl4pPr>
            <a:lvl5pPr lvl="4" rtl="0" algn="r">
              <a:spcBef>
                <a:spcPts val="0"/>
              </a:spcBef>
              <a:spcAft>
                <a:spcPts val="0"/>
              </a:spcAft>
              <a:buClr>
                <a:srgbClr val="FFFFFF"/>
              </a:buClr>
              <a:buSzPts val="5200"/>
              <a:buNone/>
              <a:defRPr sz="5200">
                <a:solidFill>
                  <a:srgbClr val="FFFFFF"/>
                </a:solidFill>
              </a:defRPr>
            </a:lvl5pPr>
            <a:lvl6pPr lvl="5" rtl="0" algn="r">
              <a:spcBef>
                <a:spcPts val="0"/>
              </a:spcBef>
              <a:spcAft>
                <a:spcPts val="0"/>
              </a:spcAft>
              <a:buClr>
                <a:srgbClr val="FFFFFF"/>
              </a:buClr>
              <a:buSzPts val="5200"/>
              <a:buNone/>
              <a:defRPr sz="5200">
                <a:solidFill>
                  <a:srgbClr val="FFFFFF"/>
                </a:solidFill>
              </a:defRPr>
            </a:lvl6pPr>
            <a:lvl7pPr lvl="6" rtl="0" algn="r">
              <a:spcBef>
                <a:spcPts val="0"/>
              </a:spcBef>
              <a:spcAft>
                <a:spcPts val="0"/>
              </a:spcAft>
              <a:buClr>
                <a:srgbClr val="FFFFFF"/>
              </a:buClr>
              <a:buSzPts val="5200"/>
              <a:buNone/>
              <a:defRPr sz="5200">
                <a:solidFill>
                  <a:srgbClr val="FFFFFF"/>
                </a:solidFill>
              </a:defRPr>
            </a:lvl7pPr>
            <a:lvl8pPr lvl="7" rtl="0" algn="r">
              <a:spcBef>
                <a:spcPts val="0"/>
              </a:spcBef>
              <a:spcAft>
                <a:spcPts val="0"/>
              </a:spcAft>
              <a:buClr>
                <a:srgbClr val="FFFFFF"/>
              </a:buClr>
              <a:buSzPts val="5200"/>
              <a:buNone/>
              <a:defRPr sz="5200">
                <a:solidFill>
                  <a:srgbClr val="FFFFFF"/>
                </a:solidFill>
              </a:defRPr>
            </a:lvl8pPr>
            <a:lvl9pPr lvl="8" rtl="0" algn="r">
              <a:spcBef>
                <a:spcPts val="0"/>
              </a:spcBef>
              <a:spcAft>
                <a:spcPts val="0"/>
              </a:spcAft>
              <a:buClr>
                <a:srgbClr val="FFFFFF"/>
              </a:buClr>
              <a:buSzPts val="5200"/>
              <a:buNone/>
              <a:defRPr sz="5200">
                <a:solidFill>
                  <a:srgbClr val="FFFFFF"/>
                </a:solidFill>
              </a:defRPr>
            </a:lvl9pPr>
          </a:lstStyle>
          <a:p/>
        </p:txBody>
      </p:sp>
      <p:sp>
        <p:nvSpPr>
          <p:cNvPr id="174" name="Google Shape;174;p21"/>
          <p:cNvSpPr txBox="1"/>
          <p:nvPr>
            <p:ph idx="1" type="subTitle"/>
          </p:nvPr>
        </p:nvSpPr>
        <p:spPr>
          <a:xfrm>
            <a:off x="5926657" y="2982500"/>
            <a:ext cx="2189400" cy="792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rgbClr val="FFFFFF"/>
              </a:buClr>
              <a:buSzPts val="1100"/>
              <a:buNone/>
              <a:defRPr sz="1100">
                <a:solidFill>
                  <a:srgbClr val="FFFFFF"/>
                </a:solidFill>
              </a:defRPr>
            </a:lvl1pPr>
            <a:lvl2pPr lvl="1" rtl="0" algn="r">
              <a:lnSpc>
                <a:spcPct val="100000"/>
              </a:lnSpc>
              <a:spcBef>
                <a:spcPts val="0"/>
              </a:spcBef>
              <a:spcAft>
                <a:spcPts val="0"/>
              </a:spcAft>
              <a:buClr>
                <a:srgbClr val="FFFFFF"/>
              </a:buClr>
              <a:buSzPts val="2800"/>
              <a:buNone/>
              <a:defRPr sz="2800">
                <a:solidFill>
                  <a:srgbClr val="FFFFFF"/>
                </a:solidFill>
              </a:defRPr>
            </a:lvl2pPr>
            <a:lvl3pPr lvl="2" rtl="0" algn="r">
              <a:lnSpc>
                <a:spcPct val="100000"/>
              </a:lnSpc>
              <a:spcBef>
                <a:spcPts val="0"/>
              </a:spcBef>
              <a:spcAft>
                <a:spcPts val="0"/>
              </a:spcAft>
              <a:buClr>
                <a:srgbClr val="FFFFFF"/>
              </a:buClr>
              <a:buSzPts val="2800"/>
              <a:buNone/>
              <a:defRPr sz="2800">
                <a:solidFill>
                  <a:srgbClr val="FFFFFF"/>
                </a:solidFill>
              </a:defRPr>
            </a:lvl3pPr>
            <a:lvl4pPr lvl="3" rtl="0" algn="r">
              <a:lnSpc>
                <a:spcPct val="100000"/>
              </a:lnSpc>
              <a:spcBef>
                <a:spcPts val="0"/>
              </a:spcBef>
              <a:spcAft>
                <a:spcPts val="0"/>
              </a:spcAft>
              <a:buClr>
                <a:srgbClr val="FFFFFF"/>
              </a:buClr>
              <a:buSzPts val="2800"/>
              <a:buNone/>
              <a:defRPr sz="2800">
                <a:solidFill>
                  <a:srgbClr val="FFFFFF"/>
                </a:solidFill>
              </a:defRPr>
            </a:lvl4pPr>
            <a:lvl5pPr lvl="4" rtl="0" algn="r">
              <a:lnSpc>
                <a:spcPct val="100000"/>
              </a:lnSpc>
              <a:spcBef>
                <a:spcPts val="0"/>
              </a:spcBef>
              <a:spcAft>
                <a:spcPts val="0"/>
              </a:spcAft>
              <a:buClr>
                <a:srgbClr val="FFFFFF"/>
              </a:buClr>
              <a:buSzPts val="2800"/>
              <a:buNone/>
              <a:defRPr sz="2800">
                <a:solidFill>
                  <a:srgbClr val="FFFFFF"/>
                </a:solidFill>
              </a:defRPr>
            </a:lvl5pPr>
            <a:lvl6pPr lvl="5" rtl="0" algn="r">
              <a:lnSpc>
                <a:spcPct val="100000"/>
              </a:lnSpc>
              <a:spcBef>
                <a:spcPts val="0"/>
              </a:spcBef>
              <a:spcAft>
                <a:spcPts val="0"/>
              </a:spcAft>
              <a:buClr>
                <a:srgbClr val="FFFFFF"/>
              </a:buClr>
              <a:buSzPts val="2800"/>
              <a:buNone/>
              <a:defRPr sz="2800">
                <a:solidFill>
                  <a:srgbClr val="FFFFFF"/>
                </a:solidFill>
              </a:defRPr>
            </a:lvl6pPr>
            <a:lvl7pPr lvl="6" rtl="0" algn="r">
              <a:lnSpc>
                <a:spcPct val="100000"/>
              </a:lnSpc>
              <a:spcBef>
                <a:spcPts val="0"/>
              </a:spcBef>
              <a:spcAft>
                <a:spcPts val="0"/>
              </a:spcAft>
              <a:buClr>
                <a:srgbClr val="FFFFFF"/>
              </a:buClr>
              <a:buSzPts val="2800"/>
              <a:buNone/>
              <a:defRPr sz="2800">
                <a:solidFill>
                  <a:srgbClr val="FFFFFF"/>
                </a:solidFill>
              </a:defRPr>
            </a:lvl7pPr>
            <a:lvl8pPr lvl="7" rtl="0" algn="r">
              <a:lnSpc>
                <a:spcPct val="100000"/>
              </a:lnSpc>
              <a:spcBef>
                <a:spcPts val="0"/>
              </a:spcBef>
              <a:spcAft>
                <a:spcPts val="0"/>
              </a:spcAft>
              <a:buClr>
                <a:srgbClr val="FFFFFF"/>
              </a:buClr>
              <a:buSzPts val="2800"/>
              <a:buNone/>
              <a:defRPr sz="2800">
                <a:solidFill>
                  <a:srgbClr val="FFFFFF"/>
                </a:solidFill>
              </a:defRPr>
            </a:lvl8pPr>
            <a:lvl9pPr lvl="8" rtl="0" algn="r">
              <a:lnSpc>
                <a:spcPct val="100000"/>
              </a:lnSpc>
              <a:spcBef>
                <a:spcPts val="0"/>
              </a:spcBef>
              <a:spcAft>
                <a:spcPts val="0"/>
              </a:spcAft>
              <a:buClr>
                <a:srgbClr val="FFFFFF"/>
              </a:buClr>
              <a:buSzPts val="2800"/>
              <a:buNone/>
              <a:defRPr sz="2800">
                <a:solidFill>
                  <a:srgbClr val="FFFFFF"/>
                </a:solidFill>
              </a:defRPr>
            </a:lvl9pPr>
          </a:lstStyle>
          <a:p/>
        </p:txBody>
      </p:sp>
      <p:cxnSp>
        <p:nvCxnSpPr>
          <p:cNvPr id="175" name="Google Shape;175;p21"/>
          <p:cNvCxnSpPr/>
          <p:nvPr/>
        </p:nvCxnSpPr>
        <p:spPr>
          <a:xfrm>
            <a:off x="8561375" y="4797325"/>
            <a:ext cx="582600" cy="0"/>
          </a:xfrm>
          <a:prstGeom prst="straightConnector1">
            <a:avLst/>
          </a:prstGeom>
          <a:noFill/>
          <a:ln cap="flat" cmpd="sng" w="19050">
            <a:solidFill>
              <a:srgbClr val="FFFFFF"/>
            </a:solidFill>
            <a:prstDash val="solid"/>
            <a:round/>
            <a:headEnd len="med" w="med" type="none"/>
            <a:tailEnd len="med" w="med" type="none"/>
          </a:ln>
        </p:spPr>
      </p:cxnSp>
      <p:sp>
        <p:nvSpPr>
          <p:cNvPr id="176" name="Google Shape;176;p21"/>
          <p:cNvSpPr txBox="1"/>
          <p:nvPr>
            <p:ph idx="12" type="sldNum"/>
          </p:nvPr>
        </p:nvSpPr>
        <p:spPr>
          <a:xfrm>
            <a:off x="7941470" y="4673152"/>
            <a:ext cx="548700" cy="276000"/>
          </a:xfrm>
          <a:prstGeom prst="rect">
            <a:avLst/>
          </a:prstGeom>
        </p:spPr>
        <p:txBody>
          <a:bodyPr anchorCtr="0" anchor="ctr" bIns="91425" lIns="91425" spcFirstLastPara="1" rIns="91425" wrap="square" tIns="91425">
            <a:noAutofit/>
          </a:bodyPr>
          <a:lstStyle>
            <a:lvl1pPr lvl="0" rtl="0">
              <a:buNone/>
              <a:defRPr>
                <a:solidFill>
                  <a:srgbClr val="FFFFFF"/>
                </a:solidFill>
                <a:latin typeface="Roboto Condensed"/>
                <a:ea typeface="Roboto Condensed"/>
                <a:cs typeface="Roboto Condensed"/>
                <a:sym typeface="Roboto Condensed"/>
              </a:defRPr>
            </a:lvl1pPr>
            <a:lvl2pPr lvl="1" rtl="0">
              <a:buNone/>
              <a:defRPr>
                <a:solidFill>
                  <a:srgbClr val="FFFFFF"/>
                </a:solidFill>
                <a:latin typeface="Roboto Condensed"/>
                <a:ea typeface="Roboto Condensed"/>
                <a:cs typeface="Roboto Condensed"/>
                <a:sym typeface="Roboto Condensed"/>
              </a:defRPr>
            </a:lvl2pPr>
            <a:lvl3pPr lvl="2" rtl="0">
              <a:buNone/>
              <a:defRPr>
                <a:solidFill>
                  <a:srgbClr val="FFFFFF"/>
                </a:solidFill>
                <a:latin typeface="Roboto Condensed"/>
                <a:ea typeface="Roboto Condensed"/>
                <a:cs typeface="Roboto Condensed"/>
                <a:sym typeface="Roboto Condensed"/>
              </a:defRPr>
            </a:lvl3pPr>
            <a:lvl4pPr lvl="3" rtl="0">
              <a:buNone/>
              <a:defRPr>
                <a:solidFill>
                  <a:srgbClr val="FFFFFF"/>
                </a:solidFill>
                <a:latin typeface="Roboto Condensed"/>
                <a:ea typeface="Roboto Condensed"/>
                <a:cs typeface="Roboto Condensed"/>
                <a:sym typeface="Roboto Condensed"/>
              </a:defRPr>
            </a:lvl4pPr>
            <a:lvl5pPr lvl="4" rtl="0">
              <a:buNone/>
              <a:defRPr>
                <a:solidFill>
                  <a:srgbClr val="FFFFFF"/>
                </a:solidFill>
                <a:latin typeface="Roboto Condensed"/>
                <a:ea typeface="Roboto Condensed"/>
                <a:cs typeface="Roboto Condensed"/>
                <a:sym typeface="Roboto Condensed"/>
              </a:defRPr>
            </a:lvl5pPr>
            <a:lvl6pPr lvl="5" rtl="0">
              <a:buNone/>
              <a:defRPr>
                <a:solidFill>
                  <a:srgbClr val="FFFFFF"/>
                </a:solidFill>
                <a:latin typeface="Roboto Condensed"/>
                <a:ea typeface="Roboto Condensed"/>
                <a:cs typeface="Roboto Condensed"/>
                <a:sym typeface="Roboto Condensed"/>
              </a:defRPr>
            </a:lvl6pPr>
            <a:lvl7pPr lvl="6" rtl="0">
              <a:buNone/>
              <a:defRPr>
                <a:solidFill>
                  <a:srgbClr val="FFFFFF"/>
                </a:solidFill>
                <a:latin typeface="Roboto Condensed"/>
                <a:ea typeface="Roboto Condensed"/>
                <a:cs typeface="Roboto Condensed"/>
                <a:sym typeface="Roboto Condensed"/>
              </a:defRPr>
            </a:lvl7pPr>
            <a:lvl8pPr lvl="7" rtl="0">
              <a:buNone/>
              <a:defRPr>
                <a:solidFill>
                  <a:srgbClr val="FFFFFF"/>
                </a:solidFill>
                <a:latin typeface="Roboto Condensed"/>
                <a:ea typeface="Roboto Condensed"/>
                <a:cs typeface="Roboto Condensed"/>
                <a:sym typeface="Roboto Condensed"/>
              </a:defRPr>
            </a:lvl8pPr>
            <a:lvl9pPr lvl="8" rtl="0">
              <a:buNone/>
              <a:defRPr>
                <a:solidFill>
                  <a:srgbClr val="FFFFFF"/>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IMAGE">
  <p:cSld name="CUSTOM_8">
    <p:spTree>
      <p:nvGrpSpPr>
        <p:cNvPr id="177" name="Shape 177"/>
        <p:cNvGrpSpPr/>
        <p:nvPr/>
      </p:nvGrpSpPr>
      <p:grpSpPr>
        <a:xfrm>
          <a:off x="0" y="0"/>
          <a:ext cx="0" cy="0"/>
          <a:chOff x="0" y="0"/>
          <a:chExt cx="0" cy="0"/>
        </a:xfrm>
      </p:grpSpPr>
      <p:sp>
        <p:nvSpPr>
          <p:cNvPr id="178" name="Google Shape;178;p22"/>
          <p:cNvSpPr/>
          <p:nvPr/>
        </p:nvSpPr>
        <p:spPr>
          <a:xfrm flipH="1" rot="10800000">
            <a:off x="525" y="-5425"/>
            <a:ext cx="9144000" cy="51510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2"/>
          <p:cNvSpPr/>
          <p:nvPr/>
        </p:nvSpPr>
        <p:spPr>
          <a:xfrm flipH="1">
            <a:off x="1335318" y="1438200"/>
            <a:ext cx="6527100" cy="2267100"/>
          </a:xfrm>
          <a:prstGeom prst="rect">
            <a:avLst/>
          </a:prstGeom>
          <a:solidFill>
            <a:srgbClr val="434343">
              <a:alpha val="6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2"/>
          <p:cNvSpPr txBox="1"/>
          <p:nvPr>
            <p:ph type="ctrTitle"/>
          </p:nvPr>
        </p:nvSpPr>
        <p:spPr>
          <a:xfrm>
            <a:off x="1896707" y="2098650"/>
            <a:ext cx="2508900" cy="9462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FFFFFF"/>
              </a:buClr>
              <a:buSzPts val="3000"/>
              <a:buNone/>
              <a:defRPr sz="3000">
                <a:solidFill>
                  <a:srgbClr val="FFFFFF"/>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181" name="Google Shape;181;p22"/>
          <p:cNvSpPr txBox="1"/>
          <p:nvPr>
            <p:ph idx="1" type="subTitle"/>
          </p:nvPr>
        </p:nvSpPr>
        <p:spPr>
          <a:xfrm>
            <a:off x="4868422" y="2167625"/>
            <a:ext cx="2189400" cy="792600"/>
          </a:xfrm>
          <a:prstGeom prst="rect">
            <a:avLst/>
          </a:prstGeom>
          <a:noFill/>
        </p:spPr>
        <p:txBody>
          <a:bodyPr anchorCtr="0" anchor="ctr" bIns="91425" lIns="91425" spcFirstLastPara="1" rIns="91425" wrap="square" tIns="91425">
            <a:noAutofit/>
          </a:bodyPr>
          <a:lstStyle>
            <a:lvl1pPr lvl="0" rtl="0">
              <a:lnSpc>
                <a:spcPct val="100000"/>
              </a:lnSpc>
              <a:spcBef>
                <a:spcPts val="0"/>
              </a:spcBef>
              <a:spcAft>
                <a:spcPts val="0"/>
              </a:spcAft>
              <a:buClr>
                <a:srgbClr val="FFFFFF"/>
              </a:buClr>
              <a:buSzPts val="1100"/>
              <a:buNone/>
              <a:defRPr sz="1100">
                <a:solidFill>
                  <a:srgbClr val="FFFFFF"/>
                </a:solidFill>
              </a:defRPr>
            </a:lvl1pPr>
            <a:lvl2pPr lvl="1" rtl="0">
              <a:lnSpc>
                <a:spcPct val="100000"/>
              </a:lnSpc>
              <a:spcBef>
                <a:spcPts val="0"/>
              </a:spcBef>
              <a:spcAft>
                <a:spcPts val="0"/>
              </a:spcAft>
              <a:buClr>
                <a:srgbClr val="FFFFFF"/>
              </a:buClr>
              <a:buSzPts val="2800"/>
              <a:buNone/>
              <a:defRPr sz="2800">
                <a:solidFill>
                  <a:srgbClr val="FFFFFF"/>
                </a:solidFill>
              </a:defRPr>
            </a:lvl2pPr>
            <a:lvl3pPr lvl="2" rtl="0">
              <a:lnSpc>
                <a:spcPct val="100000"/>
              </a:lnSpc>
              <a:spcBef>
                <a:spcPts val="0"/>
              </a:spcBef>
              <a:spcAft>
                <a:spcPts val="0"/>
              </a:spcAft>
              <a:buClr>
                <a:srgbClr val="FFFFFF"/>
              </a:buClr>
              <a:buSzPts val="2800"/>
              <a:buNone/>
              <a:defRPr sz="2800">
                <a:solidFill>
                  <a:srgbClr val="FFFFFF"/>
                </a:solidFill>
              </a:defRPr>
            </a:lvl3pPr>
            <a:lvl4pPr lvl="3" rtl="0">
              <a:lnSpc>
                <a:spcPct val="100000"/>
              </a:lnSpc>
              <a:spcBef>
                <a:spcPts val="0"/>
              </a:spcBef>
              <a:spcAft>
                <a:spcPts val="0"/>
              </a:spcAft>
              <a:buClr>
                <a:srgbClr val="FFFFFF"/>
              </a:buClr>
              <a:buSzPts val="2800"/>
              <a:buNone/>
              <a:defRPr sz="2800">
                <a:solidFill>
                  <a:srgbClr val="FFFFFF"/>
                </a:solidFill>
              </a:defRPr>
            </a:lvl4pPr>
            <a:lvl5pPr lvl="4" rtl="0">
              <a:lnSpc>
                <a:spcPct val="100000"/>
              </a:lnSpc>
              <a:spcBef>
                <a:spcPts val="0"/>
              </a:spcBef>
              <a:spcAft>
                <a:spcPts val="0"/>
              </a:spcAft>
              <a:buClr>
                <a:srgbClr val="FFFFFF"/>
              </a:buClr>
              <a:buSzPts val="2800"/>
              <a:buNone/>
              <a:defRPr sz="2800">
                <a:solidFill>
                  <a:srgbClr val="FFFFFF"/>
                </a:solidFill>
              </a:defRPr>
            </a:lvl5pPr>
            <a:lvl6pPr lvl="5" rtl="0">
              <a:lnSpc>
                <a:spcPct val="100000"/>
              </a:lnSpc>
              <a:spcBef>
                <a:spcPts val="0"/>
              </a:spcBef>
              <a:spcAft>
                <a:spcPts val="0"/>
              </a:spcAft>
              <a:buClr>
                <a:srgbClr val="FFFFFF"/>
              </a:buClr>
              <a:buSzPts val="2800"/>
              <a:buNone/>
              <a:defRPr sz="2800">
                <a:solidFill>
                  <a:srgbClr val="FFFFFF"/>
                </a:solidFill>
              </a:defRPr>
            </a:lvl6pPr>
            <a:lvl7pPr lvl="6" rtl="0">
              <a:lnSpc>
                <a:spcPct val="100000"/>
              </a:lnSpc>
              <a:spcBef>
                <a:spcPts val="0"/>
              </a:spcBef>
              <a:spcAft>
                <a:spcPts val="0"/>
              </a:spcAft>
              <a:buClr>
                <a:srgbClr val="FFFFFF"/>
              </a:buClr>
              <a:buSzPts val="2800"/>
              <a:buNone/>
              <a:defRPr sz="2800">
                <a:solidFill>
                  <a:srgbClr val="FFFFFF"/>
                </a:solidFill>
              </a:defRPr>
            </a:lvl7pPr>
            <a:lvl8pPr lvl="7" rtl="0">
              <a:lnSpc>
                <a:spcPct val="100000"/>
              </a:lnSpc>
              <a:spcBef>
                <a:spcPts val="0"/>
              </a:spcBef>
              <a:spcAft>
                <a:spcPts val="0"/>
              </a:spcAft>
              <a:buClr>
                <a:srgbClr val="FFFFFF"/>
              </a:buClr>
              <a:buSzPts val="2800"/>
              <a:buNone/>
              <a:defRPr sz="2800">
                <a:solidFill>
                  <a:srgbClr val="FFFFFF"/>
                </a:solidFill>
              </a:defRPr>
            </a:lvl8pPr>
            <a:lvl9pPr lvl="8" rtl="0">
              <a:lnSpc>
                <a:spcPct val="100000"/>
              </a:lnSpc>
              <a:spcBef>
                <a:spcPts val="0"/>
              </a:spcBef>
              <a:spcAft>
                <a:spcPts val="0"/>
              </a:spcAft>
              <a:buClr>
                <a:srgbClr val="FFFFFF"/>
              </a:buClr>
              <a:buSzPts val="2800"/>
              <a:buNone/>
              <a:defRPr sz="2800">
                <a:solidFill>
                  <a:srgbClr val="FFFFFF"/>
                </a:solidFill>
              </a:defRPr>
            </a:lvl9pPr>
          </a:lstStyle>
          <a:p/>
        </p:txBody>
      </p:sp>
      <p:cxnSp>
        <p:nvCxnSpPr>
          <p:cNvPr id="182" name="Google Shape;182;p22"/>
          <p:cNvCxnSpPr/>
          <p:nvPr/>
        </p:nvCxnSpPr>
        <p:spPr>
          <a:xfrm>
            <a:off x="8561375" y="4797325"/>
            <a:ext cx="582600" cy="0"/>
          </a:xfrm>
          <a:prstGeom prst="straightConnector1">
            <a:avLst/>
          </a:prstGeom>
          <a:noFill/>
          <a:ln cap="flat" cmpd="sng" w="19050">
            <a:solidFill>
              <a:srgbClr val="FFFFFF"/>
            </a:solidFill>
            <a:prstDash val="solid"/>
            <a:round/>
            <a:headEnd len="med" w="med" type="none"/>
            <a:tailEnd len="med" w="med" type="none"/>
          </a:ln>
        </p:spPr>
      </p:cxnSp>
      <p:sp>
        <p:nvSpPr>
          <p:cNvPr id="183" name="Google Shape;183;p22"/>
          <p:cNvSpPr txBox="1"/>
          <p:nvPr>
            <p:ph idx="12" type="sldNum"/>
          </p:nvPr>
        </p:nvSpPr>
        <p:spPr>
          <a:xfrm>
            <a:off x="7941470" y="4673152"/>
            <a:ext cx="548700" cy="276000"/>
          </a:xfrm>
          <a:prstGeom prst="rect">
            <a:avLst/>
          </a:prstGeom>
        </p:spPr>
        <p:txBody>
          <a:bodyPr anchorCtr="0" anchor="ctr" bIns="91425" lIns="91425" spcFirstLastPara="1" rIns="91425" wrap="square" tIns="91425">
            <a:noAutofit/>
          </a:bodyPr>
          <a:lstStyle>
            <a:lvl1pPr lvl="0" rtl="0">
              <a:buNone/>
              <a:defRPr>
                <a:solidFill>
                  <a:srgbClr val="FFFFFF"/>
                </a:solidFill>
                <a:latin typeface="Roboto Condensed"/>
                <a:ea typeface="Roboto Condensed"/>
                <a:cs typeface="Roboto Condensed"/>
                <a:sym typeface="Roboto Condensed"/>
              </a:defRPr>
            </a:lvl1pPr>
            <a:lvl2pPr lvl="1" rtl="0">
              <a:buNone/>
              <a:defRPr>
                <a:solidFill>
                  <a:srgbClr val="FFFFFF"/>
                </a:solidFill>
                <a:latin typeface="Roboto Condensed"/>
                <a:ea typeface="Roboto Condensed"/>
                <a:cs typeface="Roboto Condensed"/>
                <a:sym typeface="Roboto Condensed"/>
              </a:defRPr>
            </a:lvl2pPr>
            <a:lvl3pPr lvl="2" rtl="0">
              <a:buNone/>
              <a:defRPr>
                <a:solidFill>
                  <a:srgbClr val="FFFFFF"/>
                </a:solidFill>
                <a:latin typeface="Roboto Condensed"/>
                <a:ea typeface="Roboto Condensed"/>
                <a:cs typeface="Roboto Condensed"/>
                <a:sym typeface="Roboto Condensed"/>
              </a:defRPr>
            </a:lvl3pPr>
            <a:lvl4pPr lvl="3" rtl="0">
              <a:buNone/>
              <a:defRPr>
                <a:solidFill>
                  <a:srgbClr val="FFFFFF"/>
                </a:solidFill>
                <a:latin typeface="Roboto Condensed"/>
                <a:ea typeface="Roboto Condensed"/>
                <a:cs typeface="Roboto Condensed"/>
                <a:sym typeface="Roboto Condensed"/>
              </a:defRPr>
            </a:lvl4pPr>
            <a:lvl5pPr lvl="4" rtl="0">
              <a:buNone/>
              <a:defRPr>
                <a:solidFill>
                  <a:srgbClr val="FFFFFF"/>
                </a:solidFill>
                <a:latin typeface="Roboto Condensed"/>
                <a:ea typeface="Roboto Condensed"/>
                <a:cs typeface="Roboto Condensed"/>
                <a:sym typeface="Roboto Condensed"/>
              </a:defRPr>
            </a:lvl5pPr>
            <a:lvl6pPr lvl="5" rtl="0">
              <a:buNone/>
              <a:defRPr>
                <a:solidFill>
                  <a:srgbClr val="FFFFFF"/>
                </a:solidFill>
                <a:latin typeface="Roboto Condensed"/>
                <a:ea typeface="Roboto Condensed"/>
                <a:cs typeface="Roboto Condensed"/>
                <a:sym typeface="Roboto Condensed"/>
              </a:defRPr>
            </a:lvl6pPr>
            <a:lvl7pPr lvl="6" rtl="0">
              <a:buNone/>
              <a:defRPr>
                <a:solidFill>
                  <a:srgbClr val="FFFFFF"/>
                </a:solidFill>
                <a:latin typeface="Roboto Condensed"/>
                <a:ea typeface="Roboto Condensed"/>
                <a:cs typeface="Roboto Condensed"/>
                <a:sym typeface="Roboto Condensed"/>
              </a:defRPr>
            </a:lvl7pPr>
            <a:lvl8pPr lvl="7" rtl="0">
              <a:buNone/>
              <a:defRPr>
                <a:solidFill>
                  <a:srgbClr val="FFFFFF"/>
                </a:solidFill>
                <a:latin typeface="Roboto Condensed"/>
                <a:ea typeface="Roboto Condensed"/>
                <a:cs typeface="Roboto Condensed"/>
                <a:sym typeface="Roboto Condensed"/>
              </a:defRPr>
            </a:lvl8pPr>
            <a:lvl9pPr lvl="8" rtl="0">
              <a:buNone/>
              <a:defRPr>
                <a:solidFill>
                  <a:srgbClr val="FFFFFF"/>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IMAGE">
  <p:cSld name="CUSTOM_10">
    <p:spTree>
      <p:nvGrpSpPr>
        <p:cNvPr id="184" name="Shape 184"/>
        <p:cNvGrpSpPr/>
        <p:nvPr/>
      </p:nvGrpSpPr>
      <p:grpSpPr>
        <a:xfrm>
          <a:off x="0" y="0"/>
          <a:ext cx="0" cy="0"/>
          <a:chOff x="0" y="0"/>
          <a:chExt cx="0" cy="0"/>
        </a:xfrm>
      </p:grpSpPr>
      <p:sp>
        <p:nvSpPr>
          <p:cNvPr id="185" name="Google Shape;185;p23"/>
          <p:cNvSpPr/>
          <p:nvPr/>
        </p:nvSpPr>
        <p:spPr>
          <a:xfrm>
            <a:off x="-400" y="-6600"/>
            <a:ext cx="9144000" cy="5156700"/>
          </a:xfrm>
          <a:prstGeom prst="rect">
            <a:avLst/>
          </a:prstGeom>
          <a:solidFill>
            <a:srgbClr val="FFFFFF">
              <a:alpha val="14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3"/>
          <p:cNvSpPr txBox="1"/>
          <p:nvPr>
            <p:ph type="ctrTitle"/>
          </p:nvPr>
        </p:nvSpPr>
        <p:spPr>
          <a:xfrm>
            <a:off x="771551" y="2098650"/>
            <a:ext cx="2191500" cy="9462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434343"/>
              </a:buClr>
              <a:buSzPts val="2400"/>
              <a:buNone/>
              <a:defRPr sz="2400">
                <a:solidFill>
                  <a:srgbClr val="434343"/>
                </a:solidFill>
              </a:defRPr>
            </a:lvl1pPr>
            <a:lvl2pPr lvl="1" rtl="0">
              <a:spcBef>
                <a:spcPts val="0"/>
              </a:spcBef>
              <a:spcAft>
                <a:spcPts val="0"/>
              </a:spcAft>
              <a:buClr>
                <a:srgbClr val="434343"/>
              </a:buClr>
              <a:buSzPts val="2400"/>
              <a:buNone/>
              <a:defRPr sz="2400">
                <a:solidFill>
                  <a:srgbClr val="434343"/>
                </a:solidFill>
              </a:defRPr>
            </a:lvl2pPr>
            <a:lvl3pPr lvl="2" rtl="0">
              <a:spcBef>
                <a:spcPts val="0"/>
              </a:spcBef>
              <a:spcAft>
                <a:spcPts val="0"/>
              </a:spcAft>
              <a:buClr>
                <a:srgbClr val="434343"/>
              </a:buClr>
              <a:buSzPts val="2400"/>
              <a:buNone/>
              <a:defRPr sz="2400">
                <a:solidFill>
                  <a:srgbClr val="434343"/>
                </a:solidFill>
              </a:defRPr>
            </a:lvl3pPr>
            <a:lvl4pPr lvl="3" rtl="0">
              <a:spcBef>
                <a:spcPts val="0"/>
              </a:spcBef>
              <a:spcAft>
                <a:spcPts val="0"/>
              </a:spcAft>
              <a:buClr>
                <a:srgbClr val="434343"/>
              </a:buClr>
              <a:buSzPts val="2400"/>
              <a:buNone/>
              <a:defRPr sz="2400">
                <a:solidFill>
                  <a:srgbClr val="434343"/>
                </a:solidFill>
              </a:defRPr>
            </a:lvl4pPr>
            <a:lvl5pPr lvl="4" rtl="0">
              <a:spcBef>
                <a:spcPts val="0"/>
              </a:spcBef>
              <a:spcAft>
                <a:spcPts val="0"/>
              </a:spcAft>
              <a:buClr>
                <a:srgbClr val="434343"/>
              </a:buClr>
              <a:buSzPts val="2400"/>
              <a:buNone/>
              <a:defRPr sz="2400">
                <a:solidFill>
                  <a:srgbClr val="434343"/>
                </a:solidFill>
              </a:defRPr>
            </a:lvl5pPr>
            <a:lvl6pPr lvl="5" rtl="0">
              <a:spcBef>
                <a:spcPts val="0"/>
              </a:spcBef>
              <a:spcAft>
                <a:spcPts val="0"/>
              </a:spcAft>
              <a:buClr>
                <a:srgbClr val="434343"/>
              </a:buClr>
              <a:buSzPts val="2400"/>
              <a:buNone/>
              <a:defRPr sz="2400">
                <a:solidFill>
                  <a:srgbClr val="434343"/>
                </a:solidFill>
              </a:defRPr>
            </a:lvl6pPr>
            <a:lvl7pPr lvl="6" rtl="0">
              <a:spcBef>
                <a:spcPts val="0"/>
              </a:spcBef>
              <a:spcAft>
                <a:spcPts val="0"/>
              </a:spcAft>
              <a:buClr>
                <a:srgbClr val="434343"/>
              </a:buClr>
              <a:buSzPts val="2400"/>
              <a:buNone/>
              <a:defRPr sz="2400">
                <a:solidFill>
                  <a:srgbClr val="434343"/>
                </a:solidFill>
              </a:defRPr>
            </a:lvl7pPr>
            <a:lvl8pPr lvl="7" rtl="0">
              <a:spcBef>
                <a:spcPts val="0"/>
              </a:spcBef>
              <a:spcAft>
                <a:spcPts val="0"/>
              </a:spcAft>
              <a:buClr>
                <a:srgbClr val="434343"/>
              </a:buClr>
              <a:buSzPts val="2400"/>
              <a:buNone/>
              <a:defRPr sz="2400">
                <a:solidFill>
                  <a:srgbClr val="434343"/>
                </a:solidFill>
              </a:defRPr>
            </a:lvl8pPr>
            <a:lvl9pPr lvl="8" rtl="0">
              <a:spcBef>
                <a:spcPts val="0"/>
              </a:spcBef>
              <a:spcAft>
                <a:spcPts val="0"/>
              </a:spcAft>
              <a:buClr>
                <a:srgbClr val="434343"/>
              </a:buClr>
              <a:buSzPts val="2400"/>
              <a:buNone/>
              <a:defRPr sz="2400">
                <a:solidFill>
                  <a:srgbClr val="434343"/>
                </a:solidFil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S">
  <p:cSld name="CUSTOM_12">
    <p:spTree>
      <p:nvGrpSpPr>
        <p:cNvPr id="187" name="Shape 187"/>
        <p:cNvGrpSpPr/>
        <p:nvPr/>
      </p:nvGrpSpPr>
      <p:grpSpPr>
        <a:xfrm>
          <a:off x="0" y="0"/>
          <a:ext cx="0" cy="0"/>
          <a:chOff x="0" y="0"/>
          <a:chExt cx="0" cy="0"/>
        </a:xfrm>
      </p:grpSpPr>
      <p:sp>
        <p:nvSpPr>
          <p:cNvPr id="188" name="Google Shape;188;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Clr>
                <a:srgbClr val="000000"/>
              </a:buClr>
              <a:buSzPts val="1100"/>
              <a:buFont typeface="Arial"/>
              <a:buNone/>
              <a:defRPr/>
            </a:lvl1pPr>
            <a:lvl2pPr lvl="1">
              <a:buClr>
                <a:srgbClr val="000000"/>
              </a:buClr>
              <a:buSzPts val="1100"/>
              <a:buFont typeface="Arial"/>
              <a:buNone/>
              <a:defRPr/>
            </a:lvl2pPr>
            <a:lvl3pPr lvl="2">
              <a:buClr>
                <a:srgbClr val="000000"/>
              </a:buClr>
              <a:buSzPts val="1100"/>
              <a:buFont typeface="Arial"/>
              <a:buNone/>
              <a:defRPr/>
            </a:lvl3pPr>
            <a:lvl4pPr lvl="3">
              <a:buClr>
                <a:srgbClr val="000000"/>
              </a:buClr>
              <a:buSzPts val="1100"/>
              <a:buFont typeface="Arial"/>
              <a:buNone/>
              <a:defRPr/>
            </a:lvl4pPr>
            <a:lvl5pPr lvl="4">
              <a:buClr>
                <a:srgbClr val="000000"/>
              </a:buClr>
              <a:buSzPts val="1100"/>
              <a:buFont typeface="Arial"/>
              <a:buNone/>
              <a:defRPr/>
            </a:lvl5pPr>
            <a:lvl6pPr lvl="5">
              <a:buClr>
                <a:srgbClr val="000000"/>
              </a:buClr>
              <a:buSzPts val="1100"/>
              <a:buFont typeface="Arial"/>
              <a:buNone/>
              <a:defRPr/>
            </a:lvl6pPr>
            <a:lvl7pPr lvl="6">
              <a:buClr>
                <a:srgbClr val="000000"/>
              </a:buClr>
              <a:buSzPts val="1100"/>
              <a:buFont typeface="Arial"/>
              <a:buNone/>
              <a:defRPr/>
            </a:lvl7pPr>
            <a:lvl8pPr lvl="7">
              <a:buClr>
                <a:srgbClr val="000000"/>
              </a:buClr>
              <a:buSzPts val="1100"/>
              <a:buFont typeface="Arial"/>
              <a:buNone/>
              <a:defRPr/>
            </a:lvl8pPr>
            <a:lvl9pPr lvl="8">
              <a:buClr>
                <a:srgbClr val="000000"/>
              </a:buClr>
              <a:buSzPts val="1100"/>
              <a:buFont typeface="Arial"/>
              <a:buNone/>
              <a:defRPr/>
            </a:lvl9pPr>
          </a:lstStyle>
          <a:p>
            <a:pPr indent="0" lvl="0" marL="0" rtl="0" algn="r">
              <a:spcBef>
                <a:spcPts val="0"/>
              </a:spcBef>
              <a:spcAft>
                <a:spcPts val="0"/>
              </a:spcAft>
              <a:buNone/>
            </a:pPr>
            <a:fld id="{00000000-1234-1234-1234-123412341234}" type="slidenum">
              <a:rPr lang="es"/>
              <a:t>‹#›</a:t>
            </a:fld>
            <a:endParaRPr/>
          </a:p>
        </p:txBody>
      </p:sp>
      <p:sp>
        <p:nvSpPr>
          <p:cNvPr id="189" name="Google Shape;189;p24"/>
          <p:cNvSpPr/>
          <p:nvPr/>
        </p:nvSpPr>
        <p:spPr>
          <a:xfrm>
            <a:off x="0" y="-75"/>
            <a:ext cx="9144000" cy="5143500"/>
          </a:xfrm>
          <a:prstGeom prst="rect">
            <a:avLst/>
          </a:prstGeom>
          <a:solidFill>
            <a:srgbClr val="FFFFFF">
              <a:alpha val="25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4"/>
          <p:cNvSpPr/>
          <p:nvPr/>
        </p:nvSpPr>
        <p:spPr>
          <a:xfrm>
            <a:off x="0" y="1200675"/>
            <a:ext cx="7372800" cy="2742000"/>
          </a:xfrm>
          <a:prstGeom prst="rect">
            <a:avLst/>
          </a:prstGeom>
          <a:solidFill>
            <a:srgbClr val="434343">
              <a:alpha val="7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1" name="Google Shape;191;p24"/>
          <p:cNvCxnSpPr/>
          <p:nvPr/>
        </p:nvCxnSpPr>
        <p:spPr>
          <a:xfrm>
            <a:off x="4542766" y="1867050"/>
            <a:ext cx="0" cy="1497000"/>
          </a:xfrm>
          <a:prstGeom prst="straightConnector1">
            <a:avLst/>
          </a:prstGeom>
          <a:noFill/>
          <a:ln cap="flat" cmpd="sng" w="28575">
            <a:solidFill>
              <a:srgbClr val="FFFFFF"/>
            </a:solidFill>
            <a:prstDash val="solid"/>
            <a:round/>
            <a:headEnd len="med" w="med" type="none"/>
            <a:tailEnd len="med" w="med" type="none"/>
          </a:ln>
        </p:spPr>
      </p:cxnSp>
      <p:sp>
        <p:nvSpPr>
          <p:cNvPr id="192" name="Google Shape;192;p24"/>
          <p:cNvSpPr txBox="1"/>
          <p:nvPr>
            <p:ph type="ctrTitle"/>
          </p:nvPr>
        </p:nvSpPr>
        <p:spPr>
          <a:xfrm flipH="1">
            <a:off x="4644811" y="2280300"/>
            <a:ext cx="6741600" cy="6705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EBCFB2"/>
              </a:buClr>
              <a:buSzPts val="6000"/>
              <a:buNone/>
              <a:defRPr sz="6000">
                <a:solidFill>
                  <a:srgbClr val="EBCFB2"/>
                </a:solidFill>
              </a:defRPr>
            </a:lvl1pPr>
            <a:lvl2pPr lvl="1" rtl="0" algn="r">
              <a:spcBef>
                <a:spcPts val="0"/>
              </a:spcBef>
              <a:spcAft>
                <a:spcPts val="0"/>
              </a:spcAft>
              <a:buSzPts val="5200"/>
              <a:buNone/>
              <a:defRPr sz="5200"/>
            </a:lvl2pPr>
            <a:lvl3pPr lvl="2" rtl="0" algn="r">
              <a:spcBef>
                <a:spcPts val="0"/>
              </a:spcBef>
              <a:spcAft>
                <a:spcPts val="0"/>
              </a:spcAft>
              <a:buSzPts val="5200"/>
              <a:buNone/>
              <a:defRPr sz="5200"/>
            </a:lvl3pPr>
            <a:lvl4pPr lvl="3" rtl="0" algn="r">
              <a:spcBef>
                <a:spcPts val="0"/>
              </a:spcBef>
              <a:spcAft>
                <a:spcPts val="0"/>
              </a:spcAft>
              <a:buSzPts val="5200"/>
              <a:buNone/>
              <a:defRPr sz="5200"/>
            </a:lvl4pPr>
            <a:lvl5pPr lvl="4" rtl="0" algn="r">
              <a:spcBef>
                <a:spcPts val="0"/>
              </a:spcBef>
              <a:spcAft>
                <a:spcPts val="0"/>
              </a:spcAft>
              <a:buSzPts val="5200"/>
              <a:buNone/>
              <a:defRPr sz="5200"/>
            </a:lvl5pPr>
            <a:lvl6pPr lvl="5" rtl="0" algn="r">
              <a:spcBef>
                <a:spcPts val="0"/>
              </a:spcBef>
              <a:spcAft>
                <a:spcPts val="0"/>
              </a:spcAft>
              <a:buSzPts val="5200"/>
              <a:buNone/>
              <a:defRPr sz="5200"/>
            </a:lvl6pPr>
            <a:lvl7pPr lvl="6" rtl="0" algn="r">
              <a:spcBef>
                <a:spcPts val="0"/>
              </a:spcBef>
              <a:spcAft>
                <a:spcPts val="0"/>
              </a:spcAft>
              <a:buSzPts val="5200"/>
              <a:buNone/>
              <a:defRPr sz="5200"/>
            </a:lvl7pPr>
            <a:lvl8pPr lvl="7" rtl="0" algn="r">
              <a:spcBef>
                <a:spcPts val="0"/>
              </a:spcBef>
              <a:spcAft>
                <a:spcPts val="0"/>
              </a:spcAft>
              <a:buSzPts val="5200"/>
              <a:buNone/>
              <a:defRPr sz="5200"/>
            </a:lvl8pPr>
            <a:lvl9pPr lvl="8" rtl="0" algn="r">
              <a:spcBef>
                <a:spcPts val="0"/>
              </a:spcBef>
              <a:spcAft>
                <a:spcPts val="0"/>
              </a:spcAft>
              <a:buSzPts val="5200"/>
              <a:buNone/>
              <a:defRPr sz="5200"/>
            </a:lvl9pPr>
          </a:lstStyle>
          <a:p/>
        </p:txBody>
      </p:sp>
      <p:sp>
        <p:nvSpPr>
          <p:cNvPr id="193" name="Google Shape;193;p24"/>
          <p:cNvSpPr txBox="1"/>
          <p:nvPr>
            <p:ph idx="1" type="subTitle"/>
          </p:nvPr>
        </p:nvSpPr>
        <p:spPr>
          <a:xfrm flipH="1">
            <a:off x="1600828" y="2379750"/>
            <a:ext cx="2795700" cy="4716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rgbClr val="FFFFFF"/>
              </a:buClr>
              <a:buSzPts val="1200"/>
              <a:buNone/>
              <a:defRPr>
                <a:solidFill>
                  <a:srgbClr val="FFFFFF"/>
                </a:solidFill>
              </a:defRPr>
            </a:lvl1pPr>
            <a:lvl2pPr lvl="1" rtl="0" algn="r">
              <a:lnSpc>
                <a:spcPct val="100000"/>
              </a:lnSpc>
              <a:spcBef>
                <a:spcPts val="0"/>
              </a:spcBef>
              <a:spcAft>
                <a:spcPts val="0"/>
              </a:spcAft>
              <a:buSzPts val="2800"/>
              <a:buNone/>
              <a:defRPr sz="2800"/>
            </a:lvl2pPr>
            <a:lvl3pPr lvl="2" rtl="0" algn="r">
              <a:lnSpc>
                <a:spcPct val="100000"/>
              </a:lnSpc>
              <a:spcBef>
                <a:spcPts val="0"/>
              </a:spcBef>
              <a:spcAft>
                <a:spcPts val="0"/>
              </a:spcAft>
              <a:buSzPts val="2800"/>
              <a:buNone/>
              <a:defRPr sz="2800"/>
            </a:lvl3pPr>
            <a:lvl4pPr lvl="3" rtl="0" algn="r">
              <a:lnSpc>
                <a:spcPct val="100000"/>
              </a:lnSpc>
              <a:spcBef>
                <a:spcPts val="0"/>
              </a:spcBef>
              <a:spcAft>
                <a:spcPts val="0"/>
              </a:spcAft>
              <a:buSzPts val="2800"/>
              <a:buNone/>
              <a:defRPr sz="2800"/>
            </a:lvl4pPr>
            <a:lvl5pPr lvl="4" rtl="0" algn="r">
              <a:lnSpc>
                <a:spcPct val="100000"/>
              </a:lnSpc>
              <a:spcBef>
                <a:spcPts val="0"/>
              </a:spcBef>
              <a:spcAft>
                <a:spcPts val="0"/>
              </a:spcAft>
              <a:buSzPts val="2800"/>
              <a:buNone/>
              <a:defRPr sz="2800"/>
            </a:lvl5pPr>
            <a:lvl6pPr lvl="5" rtl="0" algn="r">
              <a:lnSpc>
                <a:spcPct val="100000"/>
              </a:lnSpc>
              <a:spcBef>
                <a:spcPts val="0"/>
              </a:spcBef>
              <a:spcAft>
                <a:spcPts val="0"/>
              </a:spcAft>
              <a:buSzPts val="2800"/>
              <a:buNone/>
              <a:defRPr sz="2800"/>
            </a:lvl6pPr>
            <a:lvl7pPr lvl="6" rtl="0" algn="r">
              <a:lnSpc>
                <a:spcPct val="100000"/>
              </a:lnSpc>
              <a:spcBef>
                <a:spcPts val="0"/>
              </a:spcBef>
              <a:spcAft>
                <a:spcPts val="0"/>
              </a:spcAft>
              <a:buSzPts val="2800"/>
              <a:buNone/>
              <a:defRPr sz="2800"/>
            </a:lvl7pPr>
            <a:lvl8pPr lvl="7" rtl="0" algn="r">
              <a:lnSpc>
                <a:spcPct val="100000"/>
              </a:lnSpc>
              <a:spcBef>
                <a:spcPts val="0"/>
              </a:spcBef>
              <a:spcAft>
                <a:spcPts val="0"/>
              </a:spcAft>
              <a:buSzPts val="2800"/>
              <a:buNone/>
              <a:defRPr sz="2800"/>
            </a:lvl8pPr>
            <a:lvl9pPr lvl="8" rtl="0" algn="r">
              <a:lnSpc>
                <a:spcPct val="100000"/>
              </a:lnSpc>
              <a:spcBef>
                <a:spcPts val="0"/>
              </a:spcBef>
              <a:spcAft>
                <a:spcPts val="0"/>
              </a:spcAft>
              <a:buSzPts val="2800"/>
              <a:buNone/>
              <a:defRPr sz="28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CUSTOM_11">
    <p:spTree>
      <p:nvGrpSpPr>
        <p:cNvPr id="194" name="Shape 194"/>
        <p:cNvGrpSpPr/>
        <p:nvPr/>
      </p:nvGrpSpPr>
      <p:grpSpPr>
        <a:xfrm>
          <a:off x="0" y="0"/>
          <a:ext cx="0" cy="0"/>
          <a:chOff x="0" y="0"/>
          <a:chExt cx="0" cy="0"/>
        </a:xfrm>
      </p:grpSpPr>
      <p:cxnSp>
        <p:nvCxnSpPr>
          <p:cNvPr id="195" name="Google Shape;195;p25"/>
          <p:cNvCxnSpPr/>
          <p:nvPr/>
        </p:nvCxnSpPr>
        <p:spPr>
          <a:xfrm>
            <a:off x="8561375" y="4797325"/>
            <a:ext cx="582600" cy="0"/>
          </a:xfrm>
          <a:prstGeom prst="straightConnector1">
            <a:avLst/>
          </a:prstGeom>
          <a:noFill/>
          <a:ln cap="flat" cmpd="sng" w="19050">
            <a:solidFill>
              <a:srgbClr val="FFFFFF"/>
            </a:solidFill>
            <a:prstDash val="solid"/>
            <a:round/>
            <a:headEnd len="med" w="med" type="none"/>
            <a:tailEnd len="med" w="med" type="none"/>
          </a:ln>
        </p:spPr>
      </p:cxnSp>
      <p:sp>
        <p:nvSpPr>
          <p:cNvPr id="196" name="Google Shape;196;p25"/>
          <p:cNvSpPr txBox="1"/>
          <p:nvPr>
            <p:ph idx="12" type="sldNum"/>
          </p:nvPr>
        </p:nvSpPr>
        <p:spPr>
          <a:xfrm>
            <a:off x="7941470" y="4673152"/>
            <a:ext cx="548700" cy="276000"/>
          </a:xfrm>
          <a:prstGeom prst="rect">
            <a:avLst/>
          </a:prstGeom>
        </p:spPr>
        <p:txBody>
          <a:bodyPr anchorCtr="0" anchor="ctr" bIns="91425" lIns="91425" spcFirstLastPara="1" rIns="91425" wrap="square" tIns="91425">
            <a:noAutofit/>
          </a:bodyPr>
          <a:lstStyle>
            <a:lvl1pPr lvl="0" rtl="0">
              <a:buNone/>
              <a:defRPr>
                <a:latin typeface="Roboto Condensed"/>
                <a:ea typeface="Roboto Condensed"/>
                <a:cs typeface="Roboto Condensed"/>
                <a:sym typeface="Roboto Condensed"/>
              </a:defRPr>
            </a:lvl1pPr>
            <a:lvl2pPr lvl="1" rtl="0">
              <a:buNone/>
              <a:defRPr>
                <a:latin typeface="Roboto Condensed"/>
                <a:ea typeface="Roboto Condensed"/>
                <a:cs typeface="Roboto Condensed"/>
                <a:sym typeface="Roboto Condensed"/>
              </a:defRPr>
            </a:lvl2pPr>
            <a:lvl3pPr lvl="2" rtl="0">
              <a:buNone/>
              <a:defRPr>
                <a:latin typeface="Roboto Condensed"/>
                <a:ea typeface="Roboto Condensed"/>
                <a:cs typeface="Roboto Condensed"/>
                <a:sym typeface="Roboto Condensed"/>
              </a:defRPr>
            </a:lvl3pPr>
            <a:lvl4pPr lvl="3" rtl="0">
              <a:buNone/>
              <a:defRPr>
                <a:latin typeface="Roboto Condensed"/>
                <a:ea typeface="Roboto Condensed"/>
                <a:cs typeface="Roboto Condensed"/>
                <a:sym typeface="Roboto Condensed"/>
              </a:defRPr>
            </a:lvl4pPr>
            <a:lvl5pPr lvl="4" rtl="0">
              <a:buNone/>
              <a:defRPr>
                <a:latin typeface="Roboto Condensed"/>
                <a:ea typeface="Roboto Condensed"/>
                <a:cs typeface="Roboto Condensed"/>
                <a:sym typeface="Roboto Condensed"/>
              </a:defRPr>
            </a:lvl5pPr>
            <a:lvl6pPr lvl="5" rtl="0">
              <a:buNone/>
              <a:defRPr>
                <a:latin typeface="Roboto Condensed"/>
                <a:ea typeface="Roboto Condensed"/>
                <a:cs typeface="Roboto Condensed"/>
                <a:sym typeface="Roboto Condensed"/>
              </a:defRPr>
            </a:lvl6pPr>
            <a:lvl7pPr lvl="6" rtl="0">
              <a:buNone/>
              <a:defRPr>
                <a:latin typeface="Roboto Condensed"/>
                <a:ea typeface="Roboto Condensed"/>
                <a:cs typeface="Roboto Condensed"/>
                <a:sym typeface="Roboto Condensed"/>
              </a:defRPr>
            </a:lvl7pPr>
            <a:lvl8pPr lvl="7" rtl="0">
              <a:buNone/>
              <a:defRPr>
                <a:latin typeface="Roboto Condensed"/>
                <a:ea typeface="Roboto Condensed"/>
                <a:cs typeface="Roboto Condensed"/>
                <a:sym typeface="Roboto Condensed"/>
              </a:defRPr>
            </a:lvl8pPr>
            <a:lvl9pPr lvl="8" rtl="0">
              <a:buNone/>
              <a:defRPr>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type="tx">
  <p:cSld name="TITLE_AND_BODY">
    <p:spTree>
      <p:nvGrpSpPr>
        <p:cNvPr id="34" name="Shape 34"/>
        <p:cNvGrpSpPr/>
        <p:nvPr/>
      </p:nvGrpSpPr>
      <p:grpSpPr>
        <a:xfrm>
          <a:off x="0" y="0"/>
          <a:ext cx="0" cy="0"/>
          <a:chOff x="0" y="0"/>
          <a:chExt cx="0" cy="0"/>
        </a:xfrm>
      </p:grpSpPr>
      <p:sp>
        <p:nvSpPr>
          <p:cNvPr id="35" name="Google Shape;35;p4"/>
          <p:cNvSpPr/>
          <p:nvPr/>
        </p:nvSpPr>
        <p:spPr>
          <a:xfrm flipH="1" rot="10800000">
            <a:off x="-26350" y="-17725"/>
            <a:ext cx="9197700" cy="5163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a:off x="-105375" y="1200675"/>
            <a:ext cx="7478100" cy="2742000"/>
          </a:xfrm>
          <a:prstGeom prst="rect">
            <a:avLst/>
          </a:prstGeom>
          <a:noFill/>
          <a:ln cap="flat" cmpd="sng" w="28575">
            <a:solidFill>
              <a:srgbClr val="EBC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7" name="Google Shape;37;p4"/>
          <p:cNvCxnSpPr/>
          <p:nvPr/>
        </p:nvCxnSpPr>
        <p:spPr>
          <a:xfrm>
            <a:off x="8561375" y="4797325"/>
            <a:ext cx="582600" cy="0"/>
          </a:xfrm>
          <a:prstGeom prst="straightConnector1">
            <a:avLst/>
          </a:prstGeom>
          <a:noFill/>
          <a:ln cap="flat" cmpd="sng" w="19050">
            <a:solidFill>
              <a:srgbClr val="FFFFFF"/>
            </a:solidFill>
            <a:prstDash val="solid"/>
            <a:round/>
            <a:headEnd len="med" w="med" type="none"/>
            <a:tailEnd len="med" w="med" type="none"/>
          </a:ln>
        </p:spPr>
      </p:cxnSp>
      <p:sp>
        <p:nvSpPr>
          <p:cNvPr id="38" name="Google Shape;38;p4"/>
          <p:cNvSpPr txBox="1"/>
          <p:nvPr>
            <p:ph type="title"/>
          </p:nvPr>
        </p:nvSpPr>
        <p:spPr>
          <a:xfrm>
            <a:off x="2072984" y="2874200"/>
            <a:ext cx="4881900" cy="388800"/>
          </a:xfrm>
          <a:prstGeom prst="rect">
            <a:avLst/>
          </a:prstGeom>
        </p:spPr>
        <p:txBody>
          <a:bodyPr anchorCtr="0" anchor="t" bIns="91425" lIns="91425" spcFirstLastPara="1" rIns="91425" wrap="square" tIns="91425">
            <a:noAutofit/>
          </a:bodyPr>
          <a:lstStyle>
            <a:lvl1pPr lvl="0" algn="r">
              <a:spcBef>
                <a:spcPts val="0"/>
              </a:spcBef>
              <a:spcAft>
                <a:spcPts val="0"/>
              </a:spcAft>
              <a:buClr>
                <a:srgbClr val="FFFFFF"/>
              </a:buClr>
              <a:buSzPts val="1400"/>
              <a:buNone/>
              <a:defRPr sz="1400">
                <a:solidFill>
                  <a:srgbClr val="FFFFFF"/>
                </a:solidFill>
              </a:defRPr>
            </a:lvl1pPr>
            <a:lvl2pPr lvl="1" algn="r">
              <a:spcBef>
                <a:spcPts val="0"/>
              </a:spcBef>
              <a:spcAft>
                <a:spcPts val="0"/>
              </a:spcAft>
              <a:buClr>
                <a:srgbClr val="FFFFFF"/>
              </a:buClr>
              <a:buSzPts val="2800"/>
              <a:buNone/>
              <a:defRPr>
                <a:solidFill>
                  <a:srgbClr val="FFFFFF"/>
                </a:solidFill>
              </a:defRPr>
            </a:lvl2pPr>
            <a:lvl3pPr lvl="2" algn="r">
              <a:spcBef>
                <a:spcPts val="0"/>
              </a:spcBef>
              <a:spcAft>
                <a:spcPts val="0"/>
              </a:spcAft>
              <a:buClr>
                <a:srgbClr val="FFFFFF"/>
              </a:buClr>
              <a:buSzPts val="2800"/>
              <a:buNone/>
              <a:defRPr>
                <a:solidFill>
                  <a:srgbClr val="FFFFFF"/>
                </a:solidFill>
              </a:defRPr>
            </a:lvl3pPr>
            <a:lvl4pPr lvl="3" algn="r">
              <a:spcBef>
                <a:spcPts val="0"/>
              </a:spcBef>
              <a:spcAft>
                <a:spcPts val="0"/>
              </a:spcAft>
              <a:buClr>
                <a:srgbClr val="FFFFFF"/>
              </a:buClr>
              <a:buSzPts val="2800"/>
              <a:buNone/>
              <a:defRPr>
                <a:solidFill>
                  <a:srgbClr val="FFFFFF"/>
                </a:solidFill>
              </a:defRPr>
            </a:lvl4pPr>
            <a:lvl5pPr lvl="4" algn="r">
              <a:spcBef>
                <a:spcPts val="0"/>
              </a:spcBef>
              <a:spcAft>
                <a:spcPts val="0"/>
              </a:spcAft>
              <a:buClr>
                <a:srgbClr val="FFFFFF"/>
              </a:buClr>
              <a:buSzPts val="2800"/>
              <a:buNone/>
              <a:defRPr>
                <a:solidFill>
                  <a:srgbClr val="FFFFFF"/>
                </a:solidFill>
              </a:defRPr>
            </a:lvl5pPr>
            <a:lvl6pPr lvl="5" algn="r">
              <a:spcBef>
                <a:spcPts val="0"/>
              </a:spcBef>
              <a:spcAft>
                <a:spcPts val="0"/>
              </a:spcAft>
              <a:buClr>
                <a:srgbClr val="FFFFFF"/>
              </a:buClr>
              <a:buSzPts val="2800"/>
              <a:buNone/>
              <a:defRPr>
                <a:solidFill>
                  <a:srgbClr val="FFFFFF"/>
                </a:solidFill>
              </a:defRPr>
            </a:lvl6pPr>
            <a:lvl7pPr lvl="6" algn="r">
              <a:spcBef>
                <a:spcPts val="0"/>
              </a:spcBef>
              <a:spcAft>
                <a:spcPts val="0"/>
              </a:spcAft>
              <a:buClr>
                <a:srgbClr val="FFFFFF"/>
              </a:buClr>
              <a:buSzPts val="2800"/>
              <a:buNone/>
              <a:defRPr>
                <a:solidFill>
                  <a:srgbClr val="FFFFFF"/>
                </a:solidFill>
              </a:defRPr>
            </a:lvl7pPr>
            <a:lvl8pPr lvl="7" algn="r">
              <a:spcBef>
                <a:spcPts val="0"/>
              </a:spcBef>
              <a:spcAft>
                <a:spcPts val="0"/>
              </a:spcAft>
              <a:buClr>
                <a:srgbClr val="FFFFFF"/>
              </a:buClr>
              <a:buSzPts val="2800"/>
              <a:buNone/>
              <a:defRPr>
                <a:solidFill>
                  <a:srgbClr val="FFFFFF"/>
                </a:solidFill>
              </a:defRPr>
            </a:lvl8pPr>
            <a:lvl9pPr lvl="8" algn="r">
              <a:spcBef>
                <a:spcPts val="0"/>
              </a:spcBef>
              <a:spcAft>
                <a:spcPts val="0"/>
              </a:spcAft>
              <a:buClr>
                <a:srgbClr val="FFFFFF"/>
              </a:buClr>
              <a:buSzPts val="2800"/>
              <a:buNone/>
              <a:defRPr>
                <a:solidFill>
                  <a:srgbClr val="FFFFFF"/>
                </a:solidFill>
              </a:defRPr>
            </a:lvl9pPr>
          </a:lstStyle>
          <a:p/>
        </p:txBody>
      </p:sp>
      <p:sp>
        <p:nvSpPr>
          <p:cNvPr id="39" name="Google Shape;39;p4"/>
          <p:cNvSpPr txBox="1"/>
          <p:nvPr>
            <p:ph idx="1" type="subTitle"/>
          </p:nvPr>
        </p:nvSpPr>
        <p:spPr>
          <a:xfrm>
            <a:off x="2280725" y="1938600"/>
            <a:ext cx="4881900" cy="9936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rgbClr val="FFFFFF"/>
              </a:buClr>
              <a:buSzPts val="1800"/>
              <a:buNone/>
              <a:defRPr sz="1800">
                <a:solidFill>
                  <a:srgbClr val="FFFFFF"/>
                </a:solidFill>
              </a:defRPr>
            </a:lvl1pPr>
            <a:lvl2pPr lvl="1" rtl="0">
              <a:lnSpc>
                <a:spcPct val="100000"/>
              </a:lnSpc>
              <a:spcBef>
                <a:spcPts val="0"/>
              </a:spcBef>
              <a:spcAft>
                <a:spcPts val="0"/>
              </a:spcAft>
              <a:buClr>
                <a:srgbClr val="FFFFFF"/>
              </a:buClr>
              <a:buSzPts val="1800"/>
              <a:buNone/>
              <a:defRPr sz="1800">
                <a:solidFill>
                  <a:srgbClr val="FFFFFF"/>
                </a:solidFill>
              </a:defRPr>
            </a:lvl2pPr>
            <a:lvl3pPr lvl="2" rtl="0">
              <a:lnSpc>
                <a:spcPct val="100000"/>
              </a:lnSpc>
              <a:spcBef>
                <a:spcPts val="0"/>
              </a:spcBef>
              <a:spcAft>
                <a:spcPts val="0"/>
              </a:spcAft>
              <a:buClr>
                <a:srgbClr val="FFFFFF"/>
              </a:buClr>
              <a:buSzPts val="1800"/>
              <a:buNone/>
              <a:defRPr sz="1800">
                <a:solidFill>
                  <a:srgbClr val="FFFFFF"/>
                </a:solidFill>
              </a:defRPr>
            </a:lvl3pPr>
            <a:lvl4pPr lvl="3" rtl="0">
              <a:lnSpc>
                <a:spcPct val="100000"/>
              </a:lnSpc>
              <a:spcBef>
                <a:spcPts val="0"/>
              </a:spcBef>
              <a:spcAft>
                <a:spcPts val="0"/>
              </a:spcAft>
              <a:buClr>
                <a:srgbClr val="FFFFFF"/>
              </a:buClr>
              <a:buSzPts val="1800"/>
              <a:buNone/>
              <a:defRPr sz="1800">
                <a:solidFill>
                  <a:srgbClr val="FFFFFF"/>
                </a:solidFill>
              </a:defRPr>
            </a:lvl4pPr>
            <a:lvl5pPr lvl="4" rtl="0">
              <a:lnSpc>
                <a:spcPct val="100000"/>
              </a:lnSpc>
              <a:spcBef>
                <a:spcPts val="0"/>
              </a:spcBef>
              <a:spcAft>
                <a:spcPts val="0"/>
              </a:spcAft>
              <a:buClr>
                <a:srgbClr val="FFFFFF"/>
              </a:buClr>
              <a:buSzPts val="1800"/>
              <a:buNone/>
              <a:defRPr sz="1800">
                <a:solidFill>
                  <a:srgbClr val="FFFFFF"/>
                </a:solidFill>
              </a:defRPr>
            </a:lvl5pPr>
            <a:lvl6pPr lvl="5" rtl="0">
              <a:lnSpc>
                <a:spcPct val="100000"/>
              </a:lnSpc>
              <a:spcBef>
                <a:spcPts val="0"/>
              </a:spcBef>
              <a:spcAft>
                <a:spcPts val="0"/>
              </a:spcAft>
              <a:buClr>
                <a:srgbClr val="FFFFFF"/>
              </a:buClr>
              <a:buSzPts val="1800"/>
              <a:buNone/>
              <a:defRPr sz="1800">
                <a:solidFill>
                  <a:srgbClr val="FFFFFF"/>
                </a:solidFill>
              </a:defRPr>
            </a:lvl6pPr>
            <a:lvl7pPr lvl="6" rtl="0">
              <a:lnSpc>
                <a:spcPct val="100000"/>
              </a:lnSpc>
              <a:spcBef>
                <a:spcPts val="0"/>
              </a:spcBef>
              <a:spcAft>
                <a:spcPts val="0"/>
              </a:spcAft>
              <a:buClr>
                <a:srgbClr val="FFFFFF"/>
              </a:buClr>
              <a:buSzPts val="1800"/>
              <a:buNone/>
              <a:defRPr sz="1800">
                <a:solidFill>
                  <a:srgbClr val="FFFFFF"/>
                </a:solidFill>
              </a:defRPr>
            </a:lvl7pPr>
            <a:lvl8pPr lvl="7" rtl="0">
              <a:lnSpc>
                <a:spcPct val="100000"/>
              </a:lnSpc>
              <a:spcBef>
                <a:spcPts val="0"/>
              </a:spcBef>
              <a:spcAft>
                <a:spcPts val="0"/>
              </a:spcAft>
              <a:buClr>
                <a:srgbClr val="FFFFFF"/>
              </a:buClr>
              <a:buSzPts val="1800"/>
              <a:buNone/>
              <a:defRPr sz="1800">
                <a:solidFill>
                  <a:srgbClr val="FFFFFF"/>
                </a:solidFill>
              </a:defRPr>
            </a:lvl8pPr>
            <a:lvl9pPr lvl="8" rtl="0">
              <a:lnSpc>
                <a:spcPct val="100000"/>
              </a:lnSpc>
              <a:spcBef>
                <a:spcPts val="0"/>
              </a:spcBef>
              <a:spcAft>
                <a:spcPts val="0"/>
              </a:spcAft>
              <a:buClr>
                <a:srgbClr val="FFFFFF"/>
              </a:buClr>
              <a:buSzPts val="1800"/>
              <a:buNone/>
              <a:defRPr sz="1800">
                <a:solidFill>
                  <a:srgbClr val="FFFFFF"/>
                </a:solidFill>
              </a:defRPr>
            </a:lvl9pPr>
          </a:lstStyle>
          <a:p/>
        </p:txBody>
      </p:sp>
      <p:sp>
        <p:nvSpPr>
          <p:cNvPr id="40" name="Google Shape;40;p4"/>
          <p:cNvSpPr txBox="1"/>
          <p:nvPr>
            <p:ph idx="12" type="sldNum"/>
          </p:nvPr>
        </p:nvSpPr>
        <p:spPr>
          <a:xfrm>
            <a:off x="7941470" y="4673152"/>
            <a:ext cx="548700" cy="276000"/>
          </a:xfrm>
          <a:prstGeom prst="rect">
            <a:avLst/>
          </a:prstGeom>
        </p:spPr>
        <p:txBody>
          <a:bodyPr anchorCtr="0" anchor="ctr" bIns="91425" lIns="91425" spcFirstLastPara="1" rIns="91425" wrap="square" tIns="91425">
            <a:noAutofit/>
          </a:bodyPr>
          <a:lstStyle>
            <a:lvl1pPr lvl="0">
              <a:buNone/>
              <a:defRPr>
                <a:solidFill>
                  <a:srgbClr val="FFFFFF"/>
                </a:solidFill>
                <a:latin typeface="Roboto Condensed"/>
                <a:ea typeface="Roboto Condensed"/>
                <a:cs typeface="Roboto Condensed"/>
                <a:sym typeface="Roboto Condensed"/>
              </a:defRPr>
            </a:lvl1pPr>
            <a:lvl2pPr lvl="1">
              <a:buNone/>
              <a:defRPr>
                <a:solidFill>
                  <a:srgbClr val="FFFFFF"/>
                </a:solidFill>
                <a:latin typeface="Roboto Condensed"/>
                <a:ea typeface="Roboto Condensed"/>
                <a:cs typeface="Roboto Condensed"/>
                <a:sym typeface="Roboto Condensed"/>
              </a:defRPr>
            </a:lvl2pPr>
            <a:lvl3pPr lvl="2">
              <a:buNone/>
              <a:defRPr>
                <a:solidFill>
                  <a:srgbClr val="FFFFFF"/>
                </a:solidFill>
                <a:latin typeface="Roboto Condensed"/>
                <a:ea typeface="Roboto Condensed"/>
                <a:cs typeface="Roboto Condensed"/>
                <a:sym typeface="Roboto Condensed"/>
              </a:defRPr>
            </a:lvl3pPr>
            <a:lvl4pPr lvl="3">
              <a:buNone/>
              <a:defRPr>
                <a:solidFill>
                  <a:srgbClr val="FFFFFF"/>
                </a:solidFill>
                <a:latin typeface="Roboto Condensed"/>
                <a:ea typeface="Roboto Condensed"/>
                <a:cs typeface="Roboto Condensed"/>
                <a:sym typeface="Roboto Condensed"/>
              </a:defRPr>
            </a:lvl4pPr>
            <a:lvl5pPr lvl="4">
              <a:buNone/>
              <a:defRPr>
                <a:solidFill>
                  <a:srgbClr val="FFFFFF"/>
                </a:solidFill>
                <a:latin typeface="Roboto Condensed"/>
                <a:ea typeface="Roboto Condensed"/>
                <a:cs typeface="Roboto Condensed"/>
                <a:sym typeface="Roboto Condensed"/>
              </a:defRPr>
            </a:lvl5pPr>
            <a:lvl6pPr lvl="5">
              <a:buNone/>
              <a:defRPr>
                <a:solidFill>
                  <a:srgbClr val="FFFFFF"/>
                </a:solidFill>
                <a:latin typeface="Roboto Condensed"/>
                <a:ea typeface="Roboto Condensed"/>
                <a:cs typeface="Roboto Condensed"/>
                <a:sym typeface="Roboto Condensed"/>
              </a:defRPr>
            </a:lvl6pPr>
            <a:lvl7pPr lvl="6">
              <a:buNone/>
              <a:defRPr>
                <a:solidFill>
                  <a:srgbClr val="FFFFFF"/>
                </a:solidFill>
                <a:latin typeface="Roboto Condensed"/>
                <a:ea typeface="Roboto Condensed"/>
                <a:cs typeface="Roboto Condensed"/>
                <a:sym typeface="Roboto Condensed"/>
              </a:defRPr>
            </a:lvl7pPr>
            <a:lvl8pPr lvl="7">
              <a:buNone/>
              <a:defRPr>
                <a:solidFill>
                  <a:srgbClr val="FFFFFF"/>
                </a:solidFill>
                <a:latin typeface="Roboto Condensed"/>
                <a:ea typeface="Roboto Condensed"/>
                <a:cs typeface="Roboto Condensed"/>
                <a:sym typeface="Roboto Condensed"/>
              </a:defRPr>
            </a:lvl8pPr>
            <a:lvl9pPr lvl="8">
              <a:buNone/>
              <a:defRPr>
                <a:solidFill>
                  <a:srgbClr val="FFFFFF"/>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TEXT">
  <p:cSld name="TITLE_AND_BODY_1">
    <p:spTree>
      <p:nvGrpSpPr>
        <p:cNvPr id="41" name="Shape 41"/>
        <p:cNvGrpSpPr/>
        <p:nvPr/>
      </p:nvGrpSpPr>
      <p:grpSpPr>
        <a:xfrm>
          <a:off x="0" y="0"/>
          <a:ext cx="0" cy="0"/>
          <a:chOff x="0" y="0"/>
          <a:chExt cx="0" cy="0"/>
        </a:xfrm>
      </p:grpSpPr>
      <p:sp>
        <p:nvSpPr>
          <p:cNvPr id="42" name="Google Shape;42;p5"/>
          <p:cNvSpPr/>
          <p:nvPr/>
        </p:nvSpPr>
        <p:spPr>
          <a:xfrm flipH="1" rot="10800000">
            <a:off x="525" y="-17727"/>
            <a:ext cx="9144000" cy="5163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5"/>
          <p:cNvCxnSpPr>
            <a:stCxn id="42" idx="1"/>
          </p:cNvCxnSpPr>
          <p:nvPr/>
        </p:nvCxnSpPr>
        <p:spPr>
          <a:xfrm>
            <a:off x="525" y="2563923"/>
            <a:ext cx="4165800" cy="0"/>
          </a:xfrm>
          <a:prstGeom prst="straightConnector1">
            <a:avLst/>
          </a:prstGeom>
          <a:noFill/>
          <a:ln cap="flat" cmpd="sng" w="19050">
            <a:solidFill>
              <a:srgbClr val="FFFFFF"/>
            </a:solidFill>
            <a:prstDash val="solid"/>
            <a:round/>
            <a:headEnd len="med" w="med" type="none"/>
            <a:tailEnd len="med" w="med" type="none"/>
          </a:ln>
        </p:spPr>
      </p:cxnSp>
      <p:sp>
        <p:nvSpPr>
          <p:cNvPr id="44" name="Google Shape;44;p5"/>
          <p:cNvSpPr txBox="1"/>
          <p:nvPr>
            <p:ph idx="1" type="subTitle"/>
          </p:nvPr>
        </p:nvSpPr>
        <p:spPr>
          <a:xfrm>
            <a:off x="3244350" y="2656800"/>
            <a:ext cx="2655300" cy="46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200"/>
              <a:buNone/>
              <a:defRPr>
                <a:solidFill>
                  <a:srgbClr val="FFFFFF"/>
                </a:solidFill>
              </a:defRPr>
            </a:lvl1pPr>
            <a:lvl2pPr lvl="1" rtl="0" algn="ctr">
              <a:lnSpc>
                <a:spcPct val="100000"/>
              </a:lnSpc>
              <a:spcBef>
                <a:spcPts val="0"/>
              </a:spcBef>
              <a:spcAft>
                <a:spcPts val="0"/>
              </a:spcAft>
              <a:buClr>
                <a:srgbClr val="FFFFFF"/>
              </a:buClr>
              <a:buSzPts val="1000"/>
              <a:buNone/>
              <a:defRPr sz="1000">
                <a:solidFill>
                  <a:srgbClr val="FFFFFF"/>
                </a:solidFill>
              </a:defRPr>
            </a:lvl2pPr>
            <a:lvl3pPr lvl="2" rtl="0" algn="ctr">
              <a:lnSpc>
                <a:spcPct val="100000"/>
              </a:lnSpc>
              <a:spcBef>
                <a:spcPts val="0"/>
              </a:spcBef>
              <a:spcAft>
                <a:spcPts val="0"/>
              </a:spcAft>
              <a:buClr>
                <a:srgbClr val="FFFFFF"/>
              </a:buClr>
              <a:buSzPts val="1000"/>
              <a:buNone/>
              <a:defRPr sz="1000">
                <a:solidFill>
                  <a:srgbClr val="FFFFFF"/>
                </a:solidFill>
              </a:defRPr>
            </a:lvl3pPr>
            <a:lvl4pPr lvl="3" rtl="0" algn="ctr">
              <a:lnSpc>
                <a:spcPct val="100000"/>
              </a:lnSpc>
              <a:spcBef>
                <a:spcPts val="0"/>
              </a:spcBef>
              <a:spcAft>
                <a:spcPts val="0"/>
              </a:spcAft>
              <a:buClr>
                <a:srgbClr val="FFFFFF"/>
              </a:buClr>
              <a:buSzPts val="1000"/>
              <a:buNone/>
              <a:defRPr sz="1000">
                <a:solidFill>
                  <a:srgbClr val="FFFFFF"/>
                </a:solidFill>
              </a:defRPr>
            </a:lvl4pPr>
            <a:lvl5pPr lvl="4" rtl="0" algn="ctr">
              <a:lnSpc>
                <a:spcPct val="100000"/>
              </a:lnSpc>
              <a:spcBef>
                <a:spcPts val="0"/>
              </a:spcBef>
              <a:spcAft>
                <a:spcPts val="0"/>
              </a:spcAft>
              <a:buClr>
                <a:srgbClr val="FFFFFF"/>
              </a:buClr>
              <a:buSzPts val="1000"/>
              <a:buNone/>
              <a:defRPr sz="1000">
                <a:solidFill>
                  <a:srgbClr val="FFFFFF"/>
                </a:solidFill>
              </a:defRPr>
            </a:lvl5pPr>
            <a:lvl6pPr lvl="5" rtl="0" algn="ctr">
              <a:lnSpc>
                <a:spcPct val="100000"/>
              </a:lnSpc>
              <a:spcBef>
                <a:spcPts val="0"/>
              </a:spcBef>
              <a:spcAft>
                <a:spcPts val="0"/>
              </a:spcAft>
              <a:buClr>
                <a:srgbClr val="FFFFFF"/>
              </a:buClr>
              <a:buSzPts val="1000"/>
              <a:buNone/>
              <a:defRPr sz="1000">
                <a:solidFill>
                  <a:srgbClr val="FFFFFF"/>
                </a:solidFill>
              </a:defRPr>
            </a:lvl6pPr>
            <a:lvl7pPr lvl="6" rtl="0" algn="ctr">
              <a:lnSpc>
                <a:spcPct val="100000"/>
              </a:lnSpc>
              <a:spcBef>
                <a:spcPts val="0"/>
              </a:spcBef>
              <a:spcAft>
                <a:spcPts val="0"/>
              </a:spcAft>
              <a:buClr>
                <a:srgbClr val="FFFFFF"/>
              </a:buClr>
              <a:buSzPts val="1000"/>
              <a:buNone/>
              <a:defRPr sz="1000">
                <a:solidFill>
                  <a:srgbClr val="FFFFFF"/>
                </a:solidFill>
              </a:defRPr>
            </a:lvl7pPr>
            <a:lvl8pPr lvl="7" rtl="0" algn="ctr">
              <a:lnSpc>
                <a:spcPct val="100000"/>
              </a:lnSpc>
              <a:spcBef>
                <a:spcPts val="0"/>
              </a:spcBef>
              <a:spcAft>
                <a:spcPts val="0"/>
              </a:spcAft>
              <a:buClr>
                <a:srgbClr val="FFFFFF"/>
              </a:buClr>
              <a:buSzPts val="1000"/>
              <a:buNone/>
              <a:defRPr sz="1000">
                <a:solidFill>
                  <a:srgbClr val="FFFFFF"/>
                </a:solidFill>
              </a:defRPr>
            </a:lvl8pPr>
            <a:lvl9pPr lvl="8" rtl="0" algn="ctr">
              <a:lnSpc>
                <a:spcPct val="100000"/>
              </a:lnSpc>
              <a:spcBef>
                <a:spcPts val="0"/>
              </a:spcBef>
              <a:spcAft>
                <a:spcPts val="0"/>
              </a:spcAft>
              <a:buClr>
                <a:srgbClr val="FFFFFF"/>
              </a:buClr>
              <a:buSzPts val="1000"/>
              <a:buNone/>
              <a:defRPr sz="1000">
                <a:solidFill>
                  <a:srgbClr val="FFFFFF"/>
                </a:solidFill>
              </a:defRPr>
            </a:lvl9pPr>
          </a:lstStyle>
          <a:p/>
        </p:txBody>
      </p:sp>
      <p:sp>
        <p:nvSpPr>
          <p:cNvPr id="45" name="Google Shape;45;p5"/>
          <p:cNvSpPr txBox="1"/>
          <p:nvPr>
            <p:ph type="ctrTitle"/>
          </p:nvPr>
        </p:nvSpPr>
        <p:spPr>
          <a:xfrm>
            <a:off x="3244350" y="1764405"/>
            <a:ext cx="26553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2400"/>
              <a:buNone/>
              <a:defRPr sz="2400">
                <a:solidFill>
                  <a:srgbClr val="FFFFFF"/>
                </a:solidFill>
              </a:defRPr>
            </a:lvl1pPr>
            <a:lvl2pPr lvl="1" rtl="0" algn="ctr">
              <a:spcBef>
                <a:spcPts val="0"/>
              </a:spcBef>
              <a:spcAft>
                <a:spcPts val="0"/>
              </a:spcAft>
              <a:buClr>
                <a:srgbClr val="FFFFFF"/>
              </a:buClr>
              <a:buSzPts val="1600"/>
              <a:buNone/>
              <a:defRPr sz="1600">
                <a:solidFill>
                  <a:srgbClr val="FFFFFF"/>
                </a:solidFill>
              </a:defRPr>
            </a:lvl2pPr>
            <a:lvl3pPr lvl="2" rtl="0" algn="ctr">
              <a:spcBef>
                <a:spcPts val="0"/>
              </a:spcBef>
              <a:spcAft>
                <a:spcPts val="0"/>
              </a:spcAft>
              <a:buClr>
                <a:srgbClr val="FFFFFF"/>
              </a:buClr>
              <a:buSzPts val="1600"/>
              <a:buNone/>
              <a:defRPr sz="1600">
                <a:solidFill>
                  <a:srgbClr val="FFFFFF"/>
                </a:solidFill>
              </a:defRPr>
            </a:lvl3pPr>
            <a:lvl4pPr lvl="3" rtl="0" algn="ctr">
              <a:spcBef>
                <a:spcPts val="0"/>
              </a:spcBef>
              <a:spcAft>
                <a:spcPts val="0"/>
              </a:spcAft>
              <a:buClr>
                <a:srgbClr val="FFFFFF"/>
              </a:buClr>
              <a:buSzPts val="1600"/>
              <a:buNone/>
              <a:defRPr sz="1600">
                <a:solidFill>
                  <a:srgbClr val="FFFFFF"/>
                </a:solidFill>
              </a:defRPr>
            </a:lvl4pPr>
            <a:lvl5pPr lvl="4" rtl="0" algn="ctr">
              <a:spcBef>
                <a:spcPts val="0"/>
              </a:spcBef>
              <a:spcAft>
                <a:spcPts val="0"/>
              </a:spcAft>
              <a:buClr>
                <a:srgbClr val="FFFFFF"/>
              </a:buClr>
              <a:buSzPts val="1600"/>
              <a:buNone/>
              <a:defRPr sz="1600">
                <a:solidFill>
                  <a:srgbClr val="FFFFFF"/>
                </a:solidFill>
              </a:defRPr>
            </a:lvl5pPr>
            <a:lvl6pPr lvl="5" rtl="0" algn="ctr">
              <a:spcBef>
                <a:spcPts val="0"/>
              </a:spcBef>
              <a:spcAft>
                <a:spcPts val="0"/>
              </a:spcAft>
              <a:buClr>
                <a:srgbClr val="FFFFFF"/>
              </a:buClr>
              <a:buSzPts val="1600"/>
              <a:buNone/>
              <a:defRPr sz="1600">
                <a:solidFill>
                  <a:srgbClr val="FFFFFF"/>
                </a:solidFill>
              </a:defRPr>
            </a:lvl6pPr>
            <a:lvl7pPr lvl="6" rtl="0" algn="ctr">
              <a:spcBef>
                <a:spcPts val="0"/>
              </a:spcBef>
              <a:spcAft>
                <a:spcPts val="0"/>
              </a:spcAft>
              <a:buClr>
                <a:srgbClr val="FFFFFF"/>
              </a:buClr>
              <a:buSzPts val="1600"/>
              <a:buNone/>
              <a:defRPr sz="1600">
                <a:solidFill>
                  <a:srgbClr val="FFFFFF"/>
                </a:solidFill>
              </a:defRPr>
            </a:lvl7pPr>
            <a:lvl8pPr lvl="7" rtl="0" algn="ctr">
              <a:spcBef>
                <a:spcPts val="0"/>
              </a:spcBef>
              <a:spcAft>
                <a:spcPts val="0"/>
              </a:spcAft>
              <a:buClr>
                <a:srgbClr val="FFFFFF"/>
              </a:buClr>
              <a:buSzPts val="1600"/>
              <a:buNone/>
              <a:defRPr sz="1600">
                <a:solidFill>
                  <a:srgbClr val="FFFFFF"/>
                </a:solidFill>
              </a:defRPr>
            </a:lvl8pPr>
            <a:lvl9pPr lvl="8" rtl="0" algn="ctr">
              <a:spcBef>
                <a:spcPts val="0"/>
              </a:spcBef>
              <a:spcAft>
                <a:spcPts val="0"/>
              </a:spcAft>
              <a:buClr>
                <a:srgbClr val="FFFFFF"/>
              </a:buClr>
              <a:buSzPts val="1600"/>
              <a:buNone/>
              <a:defRPr sz="1600">
                <a:solidFill>
                  <a:srgbClr val="FFFFFF"/>
                </a:solidFill>
              </a:defRPr>
            </a:lvl9pPr>
          </a:lstStyle>
          <a:p/>
        </p:txBody>
      </p:sp>
      <p:cxnSp>
        <p:nvCxnSpPr>
          <p:cNvPr id="46" name="Google Shape;46;p5"/>
          <p:cNvCxnSpPr/>
          <p:nvPr/>
        </p:nvCxnSpPr>
        <p:spPr>
          <a:xfrm>
            <a:off x="8561375" y="4797325"/>
            <a:ext cx="582600" cy="0"/>
          </a:xfrm>
          <a:prstGeom prst="straightConnector1">
            <a:avLst/>
          </a:prstGeom>
          <a:noFill/>
          <a:ln cap="flat" cmpd="sng" w="19050">
            <a:solidFill>
              <a:srgbClr val="FFFFFF"/>
            </a:solidFill>
            <a:prstDash val="solid"/>
            <a:round/>
            <a:headEnd len="med" w="med" type="none"/>
            <a:tailEnd len="med" w="med" type="none"/>
          </a:ln>
        </p:spPr>
      </p:cxnSp>
      <p:sp>
        <p:nvSpPr>
          <p:cNvPr id="47" name="Google Shape;47;p5"/>
          <p:cNvSpPr txBox="1"/>
          <p:nvPr>
            <p:ph idx="12" type="sldNum"/>
          </p:nvPr>
        </p:nvSpPr>
        <p:spPr>
          <a:xfrm>
            <a:off x="7941470" y="4673152"/>
            <a:ext cx="548700" cy="276000"/>
          </a:xfrm>
          <a:prstGeom prst="rect">
            <a:avLst/>
          </a:prstGeom>
        </p:spPr>
        <p:txBody>
          <a:bodyPr anchorCtr="0" anchor="ctr" bIns="91425" lIns="91425" spcFirstLastPara="1" rIns="91425" wrap="square" tIns="91425">
            <a:noAutofit/>
          </a:bodyPr>
          <a:lstStyle>
            <a:lvl1pPr lvl="0" rtl="0">
              <a:buNone/>
              <a:defRPr>
                <a:solidFill>
                  <a:srgbClr val="FFFFFF"/>
                </a:solidFill>
                <a:latin typeface="Roboto Condensed"/>
                <a:ea typeface="Roboto Condensed"/>
                <a:cs typeface="Roboto Condensed"/>
                <a:sym typeface="Roboto Condensed"/>
              </a:defRPr>
            </a:lvl1pPr>
            <a:lvl2pPr lvl="1" rtl="0">
              <a:buNone/>
              <a:defRPr>
                <a:solidFill>
                  <a:srgbClr val="FFFFFF"/>
                </a:solidFill>
                <a:latin typeface="Roboto Condensed"/>
                <a:ea typeface="Roboto Condensed"/>
                <a:cs typeface="Roboto Condensed"/>
                <a:sym typeface="Roboto Condensed"/>
              </a:defRPr>
            </a:lvl2pPr>
            <a:lvl3pPr lvl="2" rtl="0">
              <a:buNone/>
              <a:defRPr>
                <a:solidFill>
                  <a:srgbClr val="FFFFFF"/>
                </a:solidFill>
                <a:latin typeface="Roboto Condensed"/>
                <a:ea typeface="Roboto Condensed"/>
                <a:cs typeface="Roboto Condensed"/>
                <a:sym typeface="Roboto Condensed"/>
              </a:defRPr>
            </a:lvl3pPr>
            <a:lvl4pPr lvl="3" rtl="0">
              <a:buNone/>
              <a:defRPr>
                <a:solidFill>
                  <a:srgbClr val="FFFFFF"/>
                </a:solidFill>
                <a:latin typeface="Roboto Condensed"/>
                <a:ea typeface="Roboto Condensed"/>
                <a:cs typeface="Roboto Condensed"/>
                <a:sym typeface="Roboto Condensed"/>
              </a:defRPr>
            </a:lvl4pPr>
            <a:lvl5pPr lvl="4" rtl="0">
              <a:buNone/>
              <a:defRPr>
                <a:solidFill>
                  <a:srgbClr val="FFFFFF"/>
                </a:solidFill>
                <a:latin typeface="Roboto Condensed"/>
                <a:ea typeface="Roboto Condensed"/>
                <a:cs typeface="Roboto Condensed"/>
                <a:sym typeface="Roboto Condensed"/>
              </a:defRPr>
            </a:lvl5pPr>
            <a:lvl6pPr lvl="5" rtl="0">
              <a:buNone/>
              <a:defRPr>
                <a:solidFill>
                  <a:srgbClr val="FFFFFF"/>
                </a:solidFill>
                <a:latin typeface="Roboto Condensed"/>
                <a:ea typeface="Roboto Condensed"/>
                <a:cs typeface="Roboto Condensed"/>
                <a:sym typeface="Roboto Condensed"/>
              </a:defRPr>
            </a:lvl6pPr>
            <a:lvl7pPr lvl="6" rtl="0">
              <a:buNone/>
              <a:defRPr>
                <a:solidFill>
                  <a:srgbClr val="FFFFFF"/>
                </a:solidFill>
                <a:latin typeface="Roboto Condensed"/>
                <a:ea typeface="Roboto Condensed"/>
                <a:cs typeface="Roboto Condensed"/>
                <a:sym typeface="Roboto Condensed"/>
              </a:defRPr>
            </a:lvl7pPr>
            <a:lvl8pPr lvl="7" rtl="0">
              <a:buNone/>
              <a:defRPr>
                <a:solidFill>
                  <a:srgbClr val="FFFFFF"/>
                </a:solidFill>
                <a:latin typeface="Roboto Condensed"/>
                <a:ea typeface="Roboto Condensed"/>
                <a:cs typeface="Roboto Condensed"/>
                <a:sym typeface="Roboto Condensed"/>
              </a:defRPr>
            </a:lvl8pPr>
            <a:lvl9pPr lvl="8" rtl="0">
              <a:buNone/>
              <a:defRPr>
                <a:solidFill>
                  <a:srgbClr val="FFFFFF"/>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TLE &amp; SUBTITLE ">
  <p:cSld name="CUSTOM">
    <p:spTree>
      <p:nvGrpSpPr>
        <p:cNvPr id="48" name="Shape 48"/>
        <p:cNvGrpSpPr/>
        <p:nvPr/>
      </p:nvGrpSpPr>
      <p:grpSpPr>
        <a:xfrm>
          <a:off x="0" y="0"/>
          <a:ext cx="0" cy="0"/>
          <a:chOff x="0" y="0"/>
          <a:chExt cx="0" cy="0"/>
        </a:xfrm>
      </p:grpSpPr>
      <p:sp>
        <p:nvSpPr>
          <p:cNvPr id="49" name="Google Shape;49;p6"/>
          <p:cNvSpPr/>
          <p:nvPr/>
        </p:nvSpPr>
        <p:spPr>
          <a:xfrm flipH="1" rot="10800000">
            <a:off x="525" y="-17727"/>
            <a:ext cx="9144000" cy="5163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6"/>
          <p:cNvSpPr txBox="1"/>
          <p:nvPr>
            <p:ph type="ctrTitle"/>
          </p:nvPr>
        </p:nvSpPr>
        <p:spPr>
          <a:xfrm>
            <a:off x="746635" y="1547525"/>
            <a:ext cx="2149800" cy="20526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FFFFFF"/>
              </a:buClr>
              <a:buSzPts val="2400"/>
              <a:buNone/>
              <a:defRPr sz="2400">
                <a:solidFill>
                  <a:srgbClr val="FFFFFF"/>
                </a:solidFill>
              </a:defRPr>
            </a:lvl1pPr>
            <a:lvl2pPr lvl="1" rtl="0" algn="r">
              <a:spcBef>
                <a:spcPts val="0"/>
              </a:spcBef>
              <a:spcAft>
                <a:spcPts val="0"/>
              </a:spcAft>
              <a:buSzPts val="5200"/>
              <a:buNone/>
              <a:defRPr sz="5200"/>
            </a:lvl2pPr>
            <a:lvl3pPr lvl="2" rtl="0" algn="r">
              <a:spcBef>
                <a:spcPts val="0"/>
              </a:spcBef>
              <a:spcAft>
                <a:spcPts val="0"/>
              </a:spcAft>
              <a:buSzPts val="5200"/>
              <a:buNone/>
              <a:defRPr sz="5200"/>
            </a:lvl3pPr>
            <a:lvl4pPr lvl="3" rtl="0" algn="r">
              <a:spcBef>
                <a:spcPts val="0"/>
              </a:spcBef>
              <a:spcAft>
                <a:spcPts val="0"/>
              </a:spcAft>
              <a:buSzPts val="5200"/>
              <a:buNone/>
              <a:defRPr sz="5200"/>
            </a:lvl4pPr>
            <a:lvl5pPr lvl="4" rtl="0" algn="r">
              <a:spcBef>
                <a:spcPts val="0"/>
              </a:spcBef>
              <a:spcAft>
                <a:spcPts val="0"/>
              </a:spcAft>
              <a:buSzPts val="5200"/>
              <a:buNone/>
              <a:defRPr sz="5200"/>
            </a:lvl5pPr>
            <a:lvl6pPr lvl="5" rtl="0" algn="r">
              <a:spcBef>
                <a:spcPts val="0"/>
              </a:spcBef>
              <a:spcAft>
                <a:spcPts val="0"/>
              </a:spcAft>
              <a:buSzPts val="5200"/>
              <a:buNone/>
              <a:defRPr sz="5200"/>
            </a:lvl6pPr>
            <a:lvl7pPr lvl="6" rtl="0" algn="r">
              <a:spcBef>
                <a:spcPts val="0"/>
              </a:spcBef>
              <a:spcAft>
                <a:spcPts val="0"/>
              </a:spcAft>
              <a:buSzPts val="5200"/>
              <a:buNone/>
              <a:defRPr sz="5200"/>
            </a:lvl7pPr>
            <a:lvl8pPr lvl="7" rtl="0" algn="r">
              <a:spcBef>
                <a:spcPts val="0"/>
              </a:spcBef>
              <a:spcAft>
                <a:spcPts val="0"/>
              </a:spcAft>
              <a:buSzPts val="5200"/>
              <a:buNone/>
              <a:defRPr sz="5200"/>
            </a:lvl8pPr>
            <a:lvl9pPr lvl="8" rtl="0" algn="r">
              <a:spcBef>
                <a:spcPts val="0"/>
              </a:spcBef>
              <a:spcAft>
                <a:spcPts val="0"/>
              </a:spcAft>
              <a:buSzPts val="5200"/>
              <a:buNone/>
              <a:defRPr sz="5200"/>
            </a:lvl9pPr>
          </a:lstStyle>
          <a:p/>
        </p:txBody>
      </p:sp>
      <p:sp>
        <p:nvSpPr>
          <p:cNvPr id="51" name="Google Shape;51;p6"/>
          <p:cNvSpPr txBox="1"/>
          <p:nvPr>
            <p:ph idx="1" type="subTitle"/>
          </p:nvPr>
        </p:nvSpPr>
        <p:spPr>
          <a:xfrm>
            <a:off x="3609014" y="2177525"/>
            <a:ext cx="4446000" cy="7926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rgbClr val="FFFFFF"/>
              </a:buClr>
              <a:buSzPts val="1200"/>
              <a:buNone/>
              <a:defRPr sz="1200">
                <a:solidFill>
                  <a:srgbClr val="FFFFFF"/>
                </a:solidFill>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p:txBody>
      </p:sp>
      <p:cxnSp>
        <p:nvCxnSpPr>
          <p:cNvPr id="52" name="Google Shape;52;p6"/>
          <p:cNvCxnSpPr/>
          <p:nvPr/>
        </p:nvCxnSpPr>
        <p:spPr>
          <a:xfrm>
            <a:off x="8561375" y="4797325"/>
            <a:ext cx="582600" cy="0"/>
          </a:xfrm>
          <a:prstGeom prst="straightConnector1">
            <a:avLst/>
          </a:prstGeom>
          <a:noFill/>
          <a:ln cap="flat" cmpd="sng" w="19050">
            <a:solidFill>
              <a:srgbClr val="FFFFFF"/>
            </a:solidFill>
            <a:prstDash val="solid"/>
            <a:round/>
            <a:headEnd len="med" w="med" type="none"/>
            <a:tailEnd len="med" w="med" type="none"/>
          </a:ln>
        </p:spPr>
      </p:cxnSp>
      <p:sp>
        <p:nvSpPr>
          <p:cNvPr id="53" name="Google Shape;53;p6"/>
          <p:cNvSpPr txBox="1"/>
          <p:nvPr>
            <p:ph idx="12" type="sldNum"/>
          </p:nvPr>
        </p:nvSpPr>
        <p:spPr>
          <a:xfrm>
            <a:off x="7941470" y="4673152"/>
            <a:ext cx="548700" cy="276000"/>
          </a:xfrm>
          <a:prstGeom prst="rect">
            <a:avLst/>
          </a:prstGeom>
        </p:spPr>
        <p:txBody>
          <a:bodyPr anchorCtr="0" anchor="ctr" bIns="91425" lIns="91425" spcFirstLastPara="1" rIns="91425" wrap="square" tIns="91425">
            <a:noAutofit/>
          </a:bodyPr>
          <a:lstStyle>
            <a:lvl1pPr lvl="0" rtl="0">
              <a:buNone/>
              <a:defRPr>
                <a:solidFill>
                  <a:srgbClr val="FFFFFF"/>
                </a:solidFill>
                <a:latin typeface="Roboto Condensed"/>
                <a:ea typeface="Roboto Condensed"/>
                <a:cs typeface="Roboto Condensed"/>
                <a:sym typeface="Roboto Condensed"/>
              </a:defRPr>
            </a:lvl1pPr>
            <a:lvl2pPr lvl="1" rtl="0">
              <a:buNone/>
              <a:defRPr>
                <a:solidFill>
                  <a:srgbClr val="FFFFFF"/>
                </a:solidFill>
                <a:latin typeface="Roboto Condensed"/>
                <a:ea typeface="Roboto Condensed"/>
                <a:cs typeface="Roboto Condensed"/>
                <a:sym typeface="Roboto Condensed"/>
              </a:defRPr>
            </a:lvl2pPr>
            <a:lvl3pPr lvl="2" rtl="0">
              <a:buNone/>
              <a:defRPr>
                <a:solidFill>
                  <a:srgbClr val="FFFFFF"/>
                </a:solidFill>
                <a:latin typeface="Roboto Condensed"/>
                <a:ea typeface="Roboto Condensed"/>
                <a:cs typeface="Roboto Condensed"/>
                <a:sym typeface="Roboto Condensed"/>
              </a:defRPr>
            </a:lvl3pPr>
            <a:lvl4pPr lvl="3" rtl="0">
              <a:buNone/>
              <a:defRPr>
                <a:solidFill>
                  <a:srgbClr val="FFFFFF"/>
                </a:solidFill>
                <a:latin typeface="Roboto Condensed"/>
                <a:ea typeface="Roboto Condensed"/>
                <a:cs typeface="Roboto Condensed"/>
                <a:sym typeface="Roboto Condensed"/>
              </a:defRPr>
            </a:lvl4pPr>
            <a:lvl5pPr lvl="4" rtl="0">
              <a:buNone/>
              <a:defRPr>
                <a:solidFill>
                  <a:srgbClr val="FFFFFF"/>
                </a:solidFill>
                <a:latin typeface="Roboto Condensed"/>
                <a:ea typeface="Roboto Condensed"/>
                <a:cs typeface="Roboto Condensed"/>
                <a:sym typeface="Roboto Condensed"/>
              </a:defRPr>
            </a:lvl5pPr>
            <a:lvl6pPr lvl="5" rtl="0">
              <a:buNone/>
              <a:defRPr>
                <a:solidFill>
                  <a:srgbClr val="FFFFFF"/>
                </a:solidFill>
                <a:latin typeface="Roboto Condensed"/>
                <a:ea typeface="Roboto Condensed"/>
                <a:cs typeface="Roboto Condensed"/>
                <a:sym typeface="Roboto Condensed"/>
              </a:defRPr>
            </a:lvl6pPr>
            <a:lvl7pPr lvl="6" rtl="0">
              <a:buNone/>
              <a:defRPr>
                <a:solidFill>
                  <a:srgbClr val="FFFFFF"/>
                </a:solidFill>
                <a:latin typeface="Roboto Condensed"/>
                <a:ea typeface="Roboto Condensed"/>
                <a:cs typeface="Roboto Condensed"/>
                <a:sym typeface="Roboto Condensed"/>
              </a:defRPr>
            </a:lvl7pPr>
            <a:lvl8pPr lvl="7" rtl="0">
              <a:buNone/>
              <a:defRPr>
                <a:solidFill>
                  <a:srgbClr val="FFFFFF"/>
                </a:solidFill>
                <a:latin typeface="Roboto Condensed"/>
                <a:ea typeface="Roboto Condensed"/>
                <a:cs typeface="Roboto Condensed"/>
                <a:sym typeface="Roboto Condensed"/>
              </a:defRPr>
            </a:lvl8pPr>
            <a:lvl9pPr lvl="8" rtl="0">
              <a:buNone/>
              <a:defRPr>
                <a:solidFill>
                  <a:srgbClr val="FFFFFF"/>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es"/>
              <a:t>‹#›</a:t>
            </a:fld>
            <a:endParaRPr/>
          </a:p>
        </p:txBody>
      </p:sp>
      <p:cxnSp>
        <p:nvCxnSpPr>
          <p:cNvPr id="54" name="Google Shape;54;p6"/>
          <p:cNvCxnSpPr/>
          <p:nvPr/>
        </p:nvCxnSpPr>
        <p:spPr>
          <a:xfrm>
            <a:off x="3221623" y="1870587"/>
            <a:ext cx="0" cy="1451700"/>
          </a:xfrm>
          <a:prstGeom prst="straightConnector1">
            <a:avLst/>
          </a:prstGeom>
          <a:noFill/>
          <a:ln cap="flat" cmpd="sng" w="28575">
            <a:solidFill>
              <a:srgbClr val="FFFFFF"/>
            </a:solidFill>
            <a:prstDash val="solid"/>
            <a:round/>
            <a:headEnd len="med" w="med" type="none"/>
            <a:tailEnd len="med" w="med"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LUMNS" type="titleOnly">
  <p:cSld name="TITLE_ONLY">
    <p:spTree>
      <p:nvGrpSpPr>
        <p:cNvPr id="55" name="Shape 55"/>
        <p:cNvGrpSpPr/>
        <p:nvPr/>
      </p:nvGrpSpPr>
      <p:grpSpPr>
        <a:xfrm>
          <a:off x="0" y="0"/>
          <a:ext cx="0" cy="0"/>
          <a:chOff x="0" y="0"/>
          <a:chExt cx="0" cy="0"/>
        </a:xfrm>
      </p:grpSpPr>
      <p:sp>
        <p:nvSpPr>
          <p:cNvPr id="56" name="Google Shape;56;p7"/>
          <p:cNvSpPr/>
          <p:nvPr/>
        </p:nvSpPr>
        <p:spPr>
          <a:xfrm rot="10800000">
            <a:off x="525" y="-17727"/>
            <a:ext cx="9144000" cy="5163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7"/>
          <p:cNvSpPr/>
          <p:nvPr/>
        </p:nvSpPr>
        <p:spPr>
          <a:xfrm>
            <a:off x="0" y="2855450"/>
            <a:ext cx="9150600" cy="2294700"/>
          </a:xfrm>
          <a:prstGeom prst="rect">
            <a:avLst/>
          </a:prstGeom>
          <a:solidFill>
            <a:srgbClr val="EBC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7"/>
          <p:cNvSpPr txBox="1"/>
          <p:nvPr>
            <p:ph type="ctrTitle"/>
          </p:nvPr>
        </p:nvSpPr>
        <p:spPr>
          <a:xfrm>
            <a:off x="1490375" y="2772675"/>
            <a:ext cx="26553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1600"/>
              <a:buNone/>
              <a:defRPr sz="1600">
                <a:solidFill>
                  <a:srgbClr val="FFFFFF"/>
                </a:solidFill>
              </a:defRPr>
            </a:lvl1pPr>
            <a:lvl2pPr lvl="1" rtl="0" algn="ctr">
              <a:spcBef>
                <a:spcPts val="0"/>
              </a:spcBef>
              <a:spcAft>
                <a:spcPts val="0"/>
              </a:spcAft>
              <a:buClr>
                <a:srgbClr val="FFFFFF"/>
              </a:buClr>
              <a:buSzPts val="1600"/>
              <a:buNone/>
              <a:defRPr sz="1600">
                <a:solidFill>
                  <a:srgbClr val="FFFFFF"/>
                </a:solidFill>
              </a:defRPr>
            </a:lvl2pPr>
            <a:lvl3pPr lvl="2" rtl="0" algn="ctr">
              <a:spcBef>
                <a:spcPts val="0"/>
              </a:spcBef>
              <a:spcAft>
                <a:spcPts val="0"/>
              </a:spcAft>
              <a:buClr>
                <a:srgbClr val="FFFFFF"/>
              </a:buClr>
              <a:buSzPts val="1600"/>
              <a:buNone/>
              <a:defRPr sz="1600">
                <a:solidFill>
                  <a:srgbClr val="FFFFFF"/>
                </a:solidFill>
              </a:defRPr>
            </a:lvl3pPr>
            <a:lvl4pPr lvl="3" rtl="0" algn="ctr">
              <a:spcBef>
                <a:spcPts val="0"/>
              </a:spcBef>
              <a:spcAft>
                <a:spcPts val="0"/>
              </a:spcAft>
              <a:buClr>
                <a:srgbClr val="FFFFFF"/>
              </a:buClr>
              <a:buSzPts val="1600"/>
              <a:buNone/>
              <a:defRPr sz="1600">
                <a:solidFill>
                  <a:srgbClr val="FFFFFF"/>
                </a:solidFill>
              </a:defRPr>
            </a:lvl4pPr>
            <a:lvl5pPr lvl="4" rtl="0" algn="ctr">
              <a:spcBef>
                <a:spcPts val="0"/>
              </a:spcBef>
              <a:spcAft>
                <a:spcPts val="0"/>
              </a:spcAft>
              <a:buClr>
                <a:srgbClr val="FFFFFF"/>
              </a:buClr>
              <a:buSzPts val="1600"/>
              <a:buNone/>
              <a:defRPr sz="1600">
                <a:solidFill>
                  <a:srgbClr val="FFFFFF"/>
                </a:solidFill>
              </a:defRPr>
            </a:lvl5pPr>
            <a:lvl6pPr lvl="5" rtl="0" algn="ctr">
              <a:spcBef>
                <a:spcPts val="0"/>
              </a:spcBef>
              <a:spcAft>
                <a:spcPts val="0"/>
              </a:spcAft>
              <a:buClr>
                <a:srgbClr val="FFFFFF"/>
              </a:buClr>
              <a:buSzPts val="1600"/>
              <a:buNone/>
              <a:defRPr sz="1600">
                <a:solidFill>
                  <a:srgbClr val="FFFFFF"/>
                </a:solidFill>
              </a:defRPr>
            </a:lvl6pPr>
            <a:lvl7pPr lvl="6" rtl="0" algn="ctr">
              <a:spcBef>
                <a:spcPts val="0"/>
              </a:spcBef>
              <a:spcAft>
                <a:spcPts val="0"/>
              </a:spcAft>
              <a:buClr>
                <a:srgbClr val="FFFFFF"/>
              </a:buClr>
              <a:buSzPts val="1600"/>
              <a:buNone/>
              <a:defRPr sz="1600">
                <a:solidFill>
                  <a:srgbClr val="FFFFFF"/>
                </a:solidFill>
              </a:defRPr>
            </a:lvl7pPr>
            <a:lvl8pPr lvl="7" rtl="0" algn="ctr">
              <a:spcBef>
                <a:spcPts val="0"/>
              </a:spcBef>
              <a:spcAft>
                <a:spcPts val="0"/>
              </a:spcAft>
              <a:buClr>
                <a:srgbClr val="FFFFFF"/>
              </a:buClr>
              <a:buSzPts val="1600"/>
              <a:buNone/>
              <a:defRPr sz="1600">
                <a:solidFill>
                  <a:srgbClr val="FFFFFF"/>
                </a:solidFill>
              </a:defRPr>
            </a:lvl8pPr>
            <a:lvl9pPr lvl="8" rtl="0" algn="ctr">
              <a:spcBef>
                <a:spcPts val="0"/>
              </a:spcBef>
              <a:spcAft>
                <a:spcPts val="0"/>
              </a:spcAft>
              <a:buClr>
                <a:srgbClr val="FFFFFF"/>
              </a:buClr>
              <a:buSzPts val="1600"/>
              <a:buNone/>
              <a:defRPr sz="1600">
                <a:solidFill>
                  <a:srgbClr val="FFFFFF"/>
                </a:solidFill>
              </a:defRPr>
            </a:lvl9pPr>
          </a:lstStyle>
          <a:p/>
        </p:txBody>
      </p:sp>
      <p:sp>
        <p:nvSpPr>
          <p:cNvPr id="59" name="Google Shape;59;p7"/>
          <p:cNvSpPr txBox="1"/>
          <p:nvPr>
            <p:ph idx="1" type="subTitle"/>
          </p:nvPr>
        </p:nvSpPr>
        <p:spPr>
          <a:xfrm>
            <a:off x="1490375" y="3454325"/>
            <a:ext cx="26553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000"/>
              <a:buNone/>
              <a:defRPr sz="1000">
                <a:solidFill>
                  <a:srgbClr val="FFFFFF"/>
                </a:solidFill>
              </a:defRPr>
            </a:lvl1pPr>
            <a:lvl2pPr lvl="1" rtl="0" algn="ctr">
              <a:lnSpc>
                <a:spcPct val="100000"/>
              </a:lnSpc>
              <a:spcBef>
                <a:spcPts val="0"/>
              </a:spcBef>
              <a:spcAft>
                <a:spcPts val="0"/>
              </a:spcAft>
              <a:buClr>
                <a:srgbClr val="FFFFFF"/>
              </a:buClr>
              <a:buSzPts val="1000"/>
              <a:buNone/>
              <a:defRPr sz="1000">
                <a:solidFill>
                  <a:srgbClr val="FFFFFF"/>
                </a:solidFill>
              </a:defRPr>
            </a:lvl2pPr>
            <a:lvl3pPr lvl="2" rtl="0" algn="ctr">
              <a:lnSpc>
                <a:spcPct val="100000"/>
              </a:lnSpc>
              <a:spcBef>
                <a:spcPts val="0"/>
              </a:spcBef>
              <a:spcAft>
                <a:spcPts val="0"/>
              </a:spcAft>
              <a:buClr>
                <a:srgbClr val="FFFFFF"/>
              </a:buClr>
              <a:buSzPts val="1000"/>
              <a:buNone/>
              <a:defRPr sz="1000">
                <a:solidFill>
                  <a:srgbClr val="FFFFFF"/>
                </a:solidFill>
              </a:defRPr>
            </a:lvl3pPr>
            <a:lvl4pPr lvl="3" rtl="0" algn="ctr">
              <a:lnSpc>
                <a:spcPct val="100000"/>
              </a:lnSpc>
              <a:spcBef>
                <a:spcPts val="0"/>
              </a:spcBef>
              <a:spcAft>
                <a:spcPts val="0"/>
              </a:spcAft>
              <a:buClr>
                <a:srgbClr val="FFFFFF"/>
              </a:buClr>
              <a:buSzPts val="1000"/>
              <a:buNone/>
              <a:defRPr sz="1000">
                <a:solidFill>
                  <a:srgbClr val="FFFFFF"/>
                </a:solidFill>
              </a:defRPr>
            </a:lvl4pPr>
            <a:lvl5pPr lvl="4" rtl="0" algn="ctr">
              <a:lnSpc>
                <a:spcPct val="100000"/>
              </a:lnSpc>
              <a:spcBef>
                <a:spcPts val="0"/>
              </a:spcBef>
              <a:spcAft>
                <a:spcPts val="0"/>
              </a:spcAft>
              <a:buClr>
                <a:srgbClr val="FFFFFF"/>
              </a:buClr>
              <a:buSzPts val="1000"/>
              <a:buNone/>
              <a:defRPr sz="1000">
                <a:solidFill>
                  <a:srgbClr val="FFFFFF"/>
                </a:solidFill>
              </a:defRPr>
            </a:lvl5pPr>
            <a:lvl6pPr lvl="5" rtl="0" algn="ctr">
              <a:lnSpc>
                <a:spcPct val="100000"/>
              </a:lnSpc>
              <a:spcBef>
                <a:spcPts val="0"/>
              </a:spcBef>
              <a:spcAft>
                <a:spcPts val="0"/>
              </a:spcAft>
              <a:buClr>
                <a:srgbClr val="FFFFFF"/>
              </a:buClr>
              <a:buSzPts val="1000"/>
              <a:buNone/>
              <a:defRPr sz="1000">
                <a:solidFill>
                  <a:srgbClr val="FFFFFF"/>
                </a:solidFill>
              </a:defRPr>
            </a:lvl6pPr>
            <a:lvl7pPr lvl="6" rtl="0" algn="ctr">
              <a:lnSpc>
                <a:spcPct val="100000"/>
              </a:lnSpc>
              <a:spcBef>
                <a:spcPts val="0"/>
              </a:spcBef>
              <a:spcAft>
                <a:spcPts val="0"/>
              </a:spcAft>
              <a:buClr>
                <a:srgbClr val="FFFFFF"/>
              </a:buClr>
              <a:buSzPts val="1000"/>
              <a:buNone/>
              <a:defRPr sz="1000">
                <a:solidFill>
                  <a:srgbClr val="FFFFFF"/>
                </a:solidFill>
              </a:defRPr>
            </a:lvl7pPr>
            <a:lvl8pPr lvl="7" rtl="0" algn="ctr">
              <a:lnSpc>
                <a:spcPct val="100000"/>
              </a:lnSpc>
              <a:spcBef>
                <a:spcPts val="0"/>
              </a:spcBef>
              <a:spcAft>
                <a:spcPts val="0"/>
              </a:spcAft>
              <a:buClr>
                <a:srgbClr val="FFFFFF"/>
              </a:buClr>
              <a:buSzPts val="1000"/>
              <a:buNone/>
              <a:defRPr sz="1000">
                <a:solidFill>
                  <a:srgbClr val="FFFFFF"/>
                </a:solidFill>
              </a:defRPr>
            </a:lvl8pPr>
            <a:lvl9pPr lvl="8" rtl="0" algn="ctr">
              <a:lnSpc>
                <a:spcPct val="100000"/>
              </a:lnSpc>
              <a:spcBef>
                <a:spcPts val="0"/>
              </a:spcBef>
              <a:spcAft>
                <a:spcPts val="0"/>
              </a:spcAft>
              <a:buClr>
                <a:srgbClr val="FFFFFF"/>
              </a:buClr>
              <a:buSzPts val="1000"/>
              <a:buNone/>
              <a:defRPr sz="1000">
                <a:solidFill>
                  <a:srgbClr val="FFFFFF"/>
                </a:solidFill>
              </a:defRPr>
            </a:lvl9pPr>
          </a:lstStyle>
          <a:p/>
        </p:txBody>
      </p:sp>
      <p:sp>
        <p:nvSpPr>
          <p:cNvPr id="60" name="Google Shape;60;p7"/>
          <p:cNvSpPr txBox="1"/>
          <p:nvPr>
            <p:ph idx="2" type="ctrTitle"/>
          </p:nvPr>
        </p:nvSpPr>
        <p:spPr>
          <a:xfrm>
            <a:off x="5020150" y="2772675"/>
            <a:ext cx="26553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1600"/>
              <a:buNone/>
              <a:defRPr sz="1600">
                <a:solidFill>
                  <a:srgbClr val="FFFFFF"/>
                </a:solidFill>
              </a:defRPr>
            </a:lvl1pPr>
            <a:lvl2pPr lvl="1" rtl="0" algn="ctr">
              <a:spcBef>
                <a:spcPts val="0"/>
              </a:spcBef>
              <a:spcAft>
                <a:spcPts val="0"/>
              </a:spcAft>
              <a:buClr>
                <a:srgbClr val="FFFFFF"/>
              </a:buClr>
              <a:buSzPts val="1600"/>
              <a:buNone/>
              <a:defRPr sz="1600">
                <a:solidFill>
                  <a:srgbClr val="FFFFFF"/>
                </a:solidFill>
              </a:defRPr>
            </a:lvl2pPr>
            <a:lvl3pPr lvl="2" rtl="0" algn="ctr">
              <a:spcBef>
                <a:spcPts val="0"/>
              </a:spcBef>
              <a:spcAft>
                <a:spcPts val="0"/>
              </a:spcAft>
              <a:buClr>
                <a:srgbClr val="FFFFFF"/>
              </a:buClr>
              <a:buSzPts val="1600"/>
              <a:buNone/>
              <a:defRPr sz="1600">
                <a:solidFill>
                  <a:srgbClr val="FFFFFF"/>
                </a:solidFill>
              </a:defRPr>
            </a:lvl3pPr>
            <a:lvl4pPr lvl="3" rtl="0" algn="ctr">
              <a:spcBef>
                <a:spcPts val="0"/>
              </a:spcBef>
              <a:spcAft>
                <a:spcPts val="0"/>
              </a:spcAft>
              <a:buClr>
                <a:srgbClr val="FFFFFF"/>
              </a:buClr>
              <a:buSzPts val="1600"/>
              <a:buNone/>
              <a:defRPr sz="1600">
                <a:solidFill>
                  <a:srgbClr val="FFFFFF"/>
                </a:solidFill>
              </a:defRPr>
            </a:lvl4pPr>
            <a:lvl5pPr lvl="4" rtl="0" algn="ctr">
              <a:spcBef>
                <a:spcPts val="0"/>
              </a:spcBef>
              <a:spcAft>
                <a:spcPts val="0"/>
              </a:spcAft>
              <a:buClr>
                <a:srgbClr val="FFFFFF"/>
              </a:buClr>
              <a:buSzPts val="1600"/>
              <a:buNone/>
              <a:defRPr sz="1600">
                <a:solidFill>
                  <a:srgbClr val="FFFFFF"/>
                </a:solidFill>
              </a:defRPr>
            </a:lvl5pPr>
            <a:lvl6pPr lvl="5" rtl="0" algn="ctr">
              <a:spcBef>
                <a:spcPts val="0"/>
              </a:spcBef>
              <a:spcAft>
                <a:spcPts val="0"/>
              </a:spcAft>
              <a:buClr>
                <a:srgbClr val="FFFFFF"/>
              </a:buClr>
              <a:buSzPts val="1600"/>
              <a:buNone/>
              <a:defRPr sz="1600">
                <a:solidFill>
                  <a:srgbClr val="FFFFFF"/>
                </a:solidFill>
              </a:defRPr>
            </a:lvl6pPr>
            <a:lvl7pPr lvl="6" rtl="0" algn="ctr">
              <a:spcBef>
                <a:spcPts val="0"/>
              </a:spcBef>
              <a:spcAft>
                <a:spcPts val="0"/>
              </a:spcAft>
              <a:buClr>
                <a:srgbClr val="FFFFFF"/>
              </a:buClr>
              <a:buSzPts val="1600"/>
              <a:buNone/>
              <a:defRPr sz="1600">
                <a:solidFill>
                  <a:srgbClr val="FFFFFF"/>
                </a:solidFill>
              </a:defRPr>
            </a:lvl7pPr>
            <a:lvl8pPr lvl="7" rtl="0" algn="ctr">
              <a:spcBef>
                <a:spcPts val="0"/>
              </a:spcBef>
              <a:spcAft>
                <a:spcPts val="0"/>
              </a:spcAft>
              <a:buClr>
                <a:srgbClr val="FFFFFF"/>
              </a:buClr>
              <a:buSzPts val="1600"/>
              <a:buNone/>
              <a:defRPr sz="1600">
                <a:solidFill>
                  <a:srgbClr val="FFFFFF"/>
                </a:solidFill>
              </a:defRPr>
            </a:lvl8pPr>
            <a:lvl9pPr lvl="8" rtl="0" algn="ctr">
              <a:spcBef>
                <a:spcPts val="0"/>
              </a:spcBef>
              <a:spcAft>
                <a:spcPts val="0"/>
              </a:spcAft>
              <a:buClr>
                <a:srgbClr val="FFFFFF"/>
              </a:buClr>
              <a:buSzPts val="1600"/>
              <a:buNone/>
              <a:defRPr sz="1600">
                <a:solidFill>
                  <a:srgbClr val="FFFFFF"/>
                </a:solidFill>
              </a:defRPr>
            </a:lvl9pPr>
          </a:lstStyle>
          <a:p/>
        </p:txBody>
      </p:sp>
      <p:sp>
        <p:nvSpPr>
          <p:cNvPr id="61" name="Google Shape;61;p7"/>
          <p:cNvSpPr txBox="1"/>
          <p:nvPr>
            <p:ph idx="3" type="subTitle"/>
          </p:nvPr>
        </p:nvSpPr>
        <p:spPr>
          <a:xfrm>
            <a:off x="5020150" y="3454325"/>
            <a:ext cx="26553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000"/>
              <a:buNone/>
              <a:defRPr sz="1000">
                <a:solidFill>
                  <a:srgbClr val="FFFFFF"/>
                </a:solidFill>
              </a:defRPr>
            </a:lvl1pPr>
            <a:lvl2pPr lvl="1" rtl="0" algn="ctr">
              <a:lnSpc>
                <a:spcPct val="100000"/>
              </a:lnSpc>
              <a:spcBef>
                <a:spcPts val="0"/>
              </a:spcBef>
              <a:spcAft>
                <a:spcPts val="0"/>
              </a:spcAft>
              <a:buClr>
                <a:srgbClr val="FFFFFF"/>
              </a:buClr>
              <a:buSzPts val="1000"/>
              <a:buNone/>
              <a:defRPr sz="1000">
                <a:solidFill>
                  <a:srgbClr val="FFFFFF"/>
                </a:solidFill>
              </a:defRPr>
            </a:lvl2pPr>
            <a:lvl3pPr lvl="2" rtl="0" algn="ctr">
              <a:lnSpc>
                <a:spcPct val="100000"/>
              </a:lnSpc>
              <a:spcBef>
                <a:spcPts val="0"/>
              </a:spcBef>
              <a:spcAft>
                <a:spcPts val="0"/>
              </a:spcAft>
              <a:buClr>
                <a:srgbClr val="FFFFFF"/>
              </a:buClr>
              <a:buSzPts val="1000"/>
              <a:buNone/>
              <a:defRPr sz="1000">
                <a:solidFill>
                  <a:srgbClr val="FFFFFF"/>
                </a:solidFill>
              </a:defRPr>
            </a:lvl3pPr>
            <a:lvl4pPr lvl="3" rtl="0" algn="ctr">
              <a:lnSpc>
                <a:spcPct val="100000"/>
              </a:lnSpc>
              <a:spcBef>
                <a:spcPts val="0"/>
              </a:spcBef>
              <a:spcAft>
                <a:spcPts val="0"/>
              </a:spcAft>
              <a:buClr>
                <a:srgbClr val="FFFFFF"/>
              </a:buClr>
              <a:buSzPts val="1000"/>
              <a:buNone/>
              <a:defRPr sz="1000">
                <a:solidFill>
                  <a:srgbClr val="FFFFFF"/>
                </a:solidFill>
              </a:defRPr>
            </a:lvl4pPr>
            <a:lvl5pPr lvl="4" rtl="0" algn="ctr">
              <a:lnSpc>
                <a:spcPct val="100000"/>
              </a:lnSpc>
              <a:spcBef>
                <a:spcPts val="0"/>
              </a:spcBef>
              <a:spcAft>
                <a:spcPts val="0"/>
              </a:spcAft>
              <a:buClr>
                <a:srgbClr val="FFFFFF"/>
              </a:buClr>
              <a:buSzPts val="1000"/>
              <a:buNone/>
              <a:defRPr sz="1000">
                <a:solidFill>
                  <a:srgbClr val="FFFFFF"/>
                </a:solidFill>
              </a:defRPr>
            </a:lvl5pPr>
            <a:lvl6pPr lvl="5" rtl="0" algn="ctr">
              <a:lnSpc>
                <a:spcPct val="100000"/>
              </a:lnSpc>
              <a:spcBef>
                <a:spcPts val="0"/>
              </a:spcBef>
              <a:spcAft>
                <a:spcPts val="0"/>
              </a:spcAft>
              <a:buClr>
                <a:srgbClr val="FFFFFF"/>
              </a:buClr>
              <a:buSzPts val="1000"/>
              <a:buNone/>
              <a:defRPr sz="1000">
                <a:solidFill>
                  <a:srgbClr val="FFFFFF"/>
                </a:solidFill>
              </a:defRPr>
            </a:lvl6pPr>
            <a:lvl7pPr lvl="6" rtl="0" algn="ctr">
              <a:lnSpc>
                <a:spcPct val="100000"/>
              </a:lnSpc>
              <a:spcBef>
                <a:spcPts val="0"/>
              </a:spcBef>
              <a:spcAft>
                <a:spcPts val="0"/>
              </a:spcAft>
              <a:buClr>
                <a:srgbClr val="FFFFFF"/>
              </a:buClr>
              <a:buSzPts val="1000"/>
              <a:buNone/>
              <a:defRPr sz="1000">
                <a:solidFill>
                  <a:srgbClr val="FFFFFF"/>
                </a:solidFill>
              </a:defRPr>
            </a:lvl7pPr>
            <a:lvl8pPr lvl="7" rtl="0" algn="ctr">
              <a:lnSpc>
                <a:spcPct val="100000"/>
              </a:lnSpc>
              <a:spcBef>
                <a:spcPts val="0"/>
              </a:spcBef>
              <a:spcAft>
                <a:spcPts val="0"/>
              </a:spcAft>
              <a:buClr>
                <a:srgbClr val="FFFFFF"/>
              </a:buClr>
              <a:buSzPts val="1000"/>
              <a:buNone/>
              <a:defRPr sz="1000">
                <a:solidFill>
                  <a:srgbClr val="FFFFFF"/>
                </a:solidFill>
              </a:defRPr>
            </a:lvl8pPr>
            <a:lvl9pPr lvl="8" rtl="0" algn="ctr">
              <a:lnSpc>
                <a:spcPct val="100000"/>
              </a:lnSpc>
              <a:spcBef>
                <a:spcPts val="0"/>
              </a:spcBef>
              <a:spcAft>
                <a:spcPts val="0"/>
              </a:spcAft>
              <a:buClr>
                <a:srgbClr val="FFFFFF"/>
              </a:buClr>
              <a:buSzPts val="1000"/>
              <a:buNone/>
              <a:defRPr sz="1000">
                <a:solidFill>
                  <a:srgbClr val="FFFFFF"/>
                </a:solidFill>
              </a:defRPr>
            </a:lvl9pPr>
          </a:lstStyle>
          <a:p/>
        </p:txBody>
      </p:sp>
      <p:sp>
        <p:nvSpPr>
          <p:cNvPr id="62" name="Google Shape;62;p7"/>
          <p:cNvSpPr txBox="1"/>
          <p:nvPr>
            <p:ph idx="4" type="ctrTitle"/>
          </p:nvPr>
        </p:nvSpPr>
        <p:spPr>
          <a:xfrm>
            <a:off x="882874" y="284100"/>
            <a:ext cx="3048900" cy="946200"/>
          </a:xfrm>
          <a:prstGeom prst="rect">
            <a:avLst/>
          </a:prstGeom>
        </p:spPr>
        <p:txBody>
          <a:bodyPr anchorCtr="0" anchor="ctr" bIns="91425" lIns="91425" spcFirstLastPara="1" rIns="91425" wrap="square" tIns="91425">
            <a:noAutofit/>
          </a:bodyPr>
          <a:lstStyle>
            <a:lvl1pPr lvl="0" rtl="0">
              <a:spcBef>
                <a:spcPts val="0"/>
              </a:spcBef>
              <a:spcAft>
                <a:spcPts val="0"/>
              </a:spcAft>
              <a:buClr>
                <a:srgbClr val="FFFFFF"/>
              </a:buClr>
              <a:buSzPts val="2400"/>
              <a:buNone/>
              <a:defRPr sz="2400">
                <a:solidFill>
                  <a:srgbClr val="FFFFFF"/>
                </a:solidFill>
              </a:defRPr>
            </a:lvl1pPr>
            <a:lvl2pPr lvl="1" rtl="0" algn="r">
              <a:spcBef>
                <a:spcPts val="0"/>
              </a:spcBef>
              <a:spcAft>
                <a:spcPts val="0"/>
              </a:spcAft>
              <a:buClr>
                <a:srgbClr val="FFFFFF"/>
              </a:buClr>
              <a:buSzPts val="1800"/>
              <a:buNone/>
              <a:defRPr sz="1800">
                <a:solidFill>
                  <a:srgbClr val="FFFFFF"/>
                </a:solidFill>
              </a:defRPr>
            </a:lvl2pPr>
            <a:lvl3pPr lvl="2" rtl="0" algn="r">
              <a:spcBef>
                <a:spcPts val="0"/>
              </a:spcBef>
              <a:spcAft>
                <a:spcPts val="0"/>
              </a:spcAft>
              <a:buClr>
                <a:srgbClr val="FFFFFF"/>
              </a:buClr>
              <a:buSzPts val="1800"/>
              <a:buNone/>
              <a:defRPr sz="1800">
                <a:solidFill>
                  <a:srgbClr val="FFFFFF"/>
                </a:solidFill>
              </a:defRPr>
            </a:lvl3pPr>
            <a:lvl4pPr lvl="3" rtl="0" algn="r">
              <a:spcBef>
                <a:spcPts val="0"/>
              </a:spcBef>
              <a:spcAft>
                <a:spcPts val="0"/>
              </a:spcAft>
              <a:buClr>
                <a:srgbClr val="FFFFFF"/>
              </a:buClr>
              <a:buSzPts val="1800"/>
              <a:buNone/>
              <a:defRPr sz="1800">
                <a:solidFill>
                  <a:srgbClr val="FFFFFF"/>
                </a:solidFill>
              </a:defRPr>
            </a:lvl4pPr>
            <a:lvl5pPr lvl="4" rtl="0" algn="r">
              <a:spcBef>
                <a:spcPts val="0"/>
              </a:spcBef>
              <a:spcAft>
                <a:spcPts val="0"/>
              </a:spcAft>
              <a:buClr>
                <a:srgbClr val="FFFFFF"/>
              </a:buClr>
              <a:buSzPts val="1800"/>
              <a:buNone/>
              <a:defRPr sz="1800">
                <a:solidFill>
                  <a:srgbClr val="FFFFFF"/>
                </a:solidFill>
              </a:defRPr>
            </a:lvl5pPr>
            <a:lvl6pPr lvl="5" rtl="0" algn="r">
              <a:spcBef>
                <a:spcPts val="0"/>
              </a:spcBef>
              <a:spcAft>
                <a:spcPts val="0"/>
              </a:spcAft>
              <a:buClr>
                <a:srgbClr val="FFFFFF"/>
              </a:buClr>
              <a:buSzPts val="1800"/>
              <a:buNone/>
              <a:defRPr sz="1800">
                <a:solidFill>
                  <a:srgbClr val="FFFFFF"/>
                </a:solidFill>
              </a:defRPr>
            </a:lvl6pPr>
            <a:lvl7pPr lvl="6" rtl="0" algn="r">
              <a:spcBef>
                <a:spcPts val="0"/>
              </a:spcBef>
              <a:spcAft>
                <a:spcPts val="0"/>
              </a:spcAft>
              <a:buClr>
                <a:srgbClr val="FFFFFF"/>
              </a:buClr>
              <a:buSzPts val="1800"/>
              <a:buNone/>
              <a:defRPr sz="1800">
                <a:solidFill>
                  <a:srgbClr val="FFFFFF"/>
                </a:solidFill>
              </a:defRPr>
            </a:lvl7pPr>
            <a:lvl8pPr lvl="7" rtl="0" algn="r">
              <a:spcBef>
                <a:spcPts val="0"/>
              </a:spcBef>
              <a:spcAft>
                <a:spcPts val="0"/>
              </a:spcAft>
              <a:buClr>
                <a:srgbClr val="FFFFFF"/>
              </a:buClr>
              <a:buSzPts val="1800"/>
              <a:buNone/>
              <a:defRPr sz="1800">
                <a:solidFill>
                  <a:srgbClr val="FFFFFF"/>
                </a:solidFill>
              </a:defRPr>
            </a:lvl8pPr>
            <a:lvl9pPr lvl="8" rtl="0" algn="r">
              <a:spcBef>
                <a:spcPts val="0"/>
              </a:spcBef>
              <a:spcAft>
                <a:spcPts val="0"/>
              </a:spcAft>
              <a:buClr>
                <a:srgbClr val="FFFFFF"/>
              </a:buClr>
              <a:buSzPts val="1800"/>
              <a:buNone/>
              <a:defRPr sz="1800">
                <a:solidFill>
                  <a:srgbClr val="FFFFFF"/>
                </a:solidFill>
              </a:defRPr>
            </a:lvl9pPr>
          </a:lstStyle>
          <a:p/>
        </p:txBody>
      </p:sp>
      <p:cxnSp>
        <p:nvCxnSpPr>
          <p:cNvPr id="63" name="Google Shape;63;p7"/>
          <p:cNvCxnSpPr/>
          <p:nvPr/>
        </p:nvCxnSpPr>
        <p:spPr>
          <a:xfrm>
            <a:off x="8561375" y="4797325"/>
            <a:ext cx="582600" cy="0"/>
          </a:xfrm>
          <a:prstGeom prst="straightConnector1">
            <a:avLst/>
          </a:prstGeom>
          <a:noFill/>
          <a:ln cap="flat" cmpd="sng" w="19050">
            <a:solidFill>
              <a:srgbClr val="FFFFFF"/>
            </a:solidFill>
            <a:prstDash val="solid"/>
            <a:round/>
            <a:headEnd len="med" w="med" type="none"/>
            <a:tailEnd len="med" w="med" type="none"/>
          </a:ln>
        </p:spPr>
      </p:cxnSp>
      <p:sp>
        <p:nvSpPr>
          <p:cNvPr id="64" name="Google Shape;64;p7"/>
          <p:cNvSpPr txBox="1"/>
          <p:nvPr>
            <p:ph idx="12" type="sldNum"/>
          </p:nvPr>
        </p:nvSpPr>
        <p:spPr>
          <a:xfrm>
            <a:off x="7941470" y="4673152"/>
            <a:ext cx="548700" cy="276000"/>
          </a:xfrm>
          <a:prstGeom prst="rect">
            <a:avLst/>
          </a:prstGeom>
        </p:spPr>
        <p:txBody>
          <a:bodyPr anchorCtr="0" anchor="ctr" bIns="91425" lIns="91425" spcFirstLastPara="1" rIns="91425" wrap="square" tIns="91425">
            <a:noAutofit/>
          </a:bodyPr>
          <a:lstStyle>
            <a:lvl1pPr lvl="0" rtl="0">
              <a:buNone/>
              <a:defRPr>
                <a:solidFill>
                  <a:srgbClr val="FFFFFF"/>
                </a:solidFill>
                <a:latin typeface="Roboto Condensed"/>
                <a:ea typeface="Roboto Condensed"/>
                <a:cs typeface="Roboto Condensed"/>
                <a:sym typeface="Roboto Condensed"/>
              </a:defRPr>
            </a:lvl1pPr>
            <a:lvl2pPr lvl="1" rtl="0">
              <a:buNone/>
              <a:defRPr>
                <a:solidFill>
                  <a:srgbClr val="FFFFFF"/>
                </a:solidFill>
                <a:latin typeface="Roboto Condensed"/>
                <a:ea typeface="Roboto Condensed"/>
                <a:cs typeface="Roboto Condensed"/>
                <a:sym typeface="Roboto Condensed"/>
              </a:defRPr>
            </a:lvl2pPr>
            <a:lvl3pPr lvl="2" rtl="0">
              <a:buNone/>
              <a:defRPr>
                <a:solidFill>
                  <a:srgbClr val="FFFFFF"/>
                </a:solidFill>
                <a:latin typeface="Roboto Condensed"/>
                <a:ea typeface="Roboto Condensed"/>
                <a:cs typeface="Roboto Condensed"/>
                <a:sym typeface="Roboto Condensed"/>
              </a:defRPr>
            </a:lvl3pPr>
            <a:lvl4pPr lvl="3" rtl="0">
              <a:buNone/>
              <a:defRPr>
                <a:solidFill>
                  <a:srgbClr val="FFFFFF"/>
                </a:solidFill>
                <a:latin typeface="Roboto Condensed"/>
                <a:ea typeface="Roboto Condensed"/>
                <a:cs typeface="Roboto Condensed"/>
                <a:sym typeface="Roboto Condensed"/>
              </a:defRPr>
            </a:lvl4pPr>
            <a:lvl5pPr lvl="4" rtl="0">
              <a:buNone/>
              <a:defRPr>
                <a:solidFill>
                  <a:srgbClr val="FFFFFF"/>
                </a:solidFill>
                <a:latin typeface="Roboto Condensed"/>
                <a:ea typeface="Roboto Condensed"/>
                <a:cs typeface="Roboto Condensed"/>
                <a:sym typeface="Roboto Condensed"/>
              </a:defRPr>
            </a:lvl5pPr>
            <a:lvl6pPr lvl="5" rtl="0">
              <a:buNone/>
              <a:defRPr>
                <a:solidFill>
                  <a:srgbClr val="FFFFFF"/>
                </a:solidFill>
                <a:latin typeface="Roboto Condensed"/>
                <a:ea typeface="Roboto Condensed"/>
                <a:cs typeface="Roboto Condensed"/>
                <a:sym typeface="Roboto Condensed"/>
              </a:defRPr>
            </a:lvl6pPr>
            <a:lvl7pPr lvl="6" rtl="0">
              <a:buNone/>
              <a:defRPr>
                <a:solidFill>
                  <a:srgbClr val="FFFFFF"/>
                </a:solidFill>
                <a:latin typeface="Roboto Condensed"/>
                <a:ea typeface="Roboto Condensed"/>
                <a:cs typeface="Roboto Condensed"/>
                <a:sym typeface="Roboto Condensed"/>
              </a:defRPr>
            </a:lvl7pPr>
            <a:lvl8pPr lvl="7" rtl="0">
              <a:buNone/>
              <a:defRPr>
                <a:solidFill>
                  <a:srgbClr val="FFFFFF"/>
                </a:solidFill>
                <a:latin typeface="Roboto Condensed"/>
                <a:ea typeface="Roboto Condensed"/>
                <a:cs typeface="Roboto Condensed"/>
                <a:sym typeface="Roboto Condensed"/>
              </a:defRPr>
            </a:lvl8pPr>
            <a:lvl9pPr lvl="8" rtl="0">
              <a:buNone/>
              <a:defRPr>
                <a:solidFill>
                  <a:srgbClr val="FFFFFF"/>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extLst>
    <p:ext uri="{DCECCB84-F9BA-43D5-87BE-67443E8EF086}">
      <p15:sldGuideLst>
        <p15:guide id="1" orient="horz" pos="162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p:cSld name="CUSTOM_1">
    <p:spTree>
      <p:nvGrpSpPr>
        <p:cNvPr id="65" name="Shape 65"/>
        <p:cNvGrpSpPr/>
        <p:nvPr/>
      </p:nvGrpSpPr>
      <p:grpSpPr>
        <a:xfrm>
          <a:off x="0" y="0"/>
          <a:ext cx="0" cy="0"/>
          <a:chOff x="0" y="0"/>
          <a:chExt cx="0" cy="0"/>
        </a:xfrm>
      </p:grpSpPr>
      <p:sp>
        <p:nvSpPr>
          <p:cNvPr id="66" name="Google Shape;66;p8"/>
          <p:cNvSpPr/>
          <p:nvPr/>
        </p:nvSpPr>
        <p:spPr>
          <a:xfrm flipH="1" rot="10800000">
            <a:off x="525" y="-17727"/>
            <a:ext cx="9144000" cy="5163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8"/>
          <p:cNvSpPr/>
          <p:nvPr/>
        </p:nvSpPr>
        <p:spPr>
          <a:xfrm>
            <a:off x="0" y="2855450"/>
            <a:ext cx="9150600" cy="2294700"/>
          </a:xfrm>
          <a:prstGeom prst="rect">
            <a:avLst/>
          </a:prstGeom>
          <a:solidFill>
            <a:srgbClr val="EBC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8"/>
          <p:cNvSpPr txBox="1"/>
          <p:nvPr>
            <p:ph type="ctrTitle"/>
          </p:nvPr>
        </p:nvSpPr>
        <p:spPr>
          <a:xfrm>
            <a:off x="1009313" y="2930225"/>
            <a:ext cx="18813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1600"/>
              <a:buNone/>
              <a:defRPr sz="1600">
                <a:solidFill>
                  <a:srgbClr val="FFFFFF"/>
                </a:solidFill>
              </a:defRPr>
            </a:lvl1pPr>
            <a:lvl2pPr lvl="1" rtl="0" algn="ctr">
              <a:spcBef>
                <a:spcPts val="0"/>
              </a:spcBef>
              <a:spcAft>
                <a:spcPts val="0"/>
              </a:spcAft>
              <a:buClr>
                <a:srgbClr val="FFFFFF"/>
              </a:buClr>
              <a:buSzPts val="1600"/>
              <a:buNone/>
              <a:defRPr sz="1600">
                <a:solidFill>
                  <a:srgbClr val="FFFFFF"/>
                </a:solidFill>
              </a:defRPr>
            </a:lvl2pPr>
            <a:lvl3pPr lvl="2" rtl="0" algn="ctr">
              <a:spcBef>
                <a:spcPts val="0"/>
              </a:spcBef>
              <a:spcAft>
                <a:spcPts val="0"/>
              </a:spcAft>
              <a:buClr>
                <a:srgbClr val="FFFFFF"/>
              </a:buClr>
              <a:buSzPts val="1600"/>
              <a:buNone/>
              <a:defRPr sz="1600">
                <a:solidFill>
                  <a:srgbClr val="FFFFFF"/>
                </a:solidFill>
              </a:defRPr>
            </a:lvl3pPr>
            <a:lvl4pPr lvl="3" rtl="0" algn="ctr">
              <a:spcBef>
                <a:spcPts val="0"/>
              </a:spcBef>
              <a:spcAft>
                <a:spcPts val="0"/>
              </a:spcAft>
              <a:buClr>
                <a:srgbClr val="FFFFFF"/>
              </a:buClr>
              <a:buSzPts val="1600"/>
              <a:buNone/>
              <a:defRPr sz="1600">
                <a:solidFill>
                  <a:srgbClr val="FFFFFF"/>
                </a:solidFill>
              </a:defRPr>
            </a:lvl4pPr>
            <a:lvl5pPr lvl="4" rtl="0" algn="ctr">
              <a:spcBef>
                <a:spcPts val="0"/>
              </a:spcBef>
              <a:spcAft>
                <a:spcPts val="0"/>
              </a:spcAft>
              <a:buClr>
                <a:srgbClr val="FFFFFF"/>
              </a:buClr>
              <a:buSzPts val="1600"/>
              <a:buNone/>
              <a:defRPr sz="1600">
                <a:solidFill>
                  <a:srgbClr val="FFFFFF"/>
                </a:solidFill>
              </a:defRPr>
            </a:lvl5pPr>
            <a:lvl6pPr lvl="5" rtl="0" algn="ctr">
              <a:spcBef>
                <a:spcPts val="0"/>
              </a:spcBef>
              <a:spcAft>
                <a:spcPts val="0"/>
              </a:spcAft>
              <a:buClr>
                <a:srgbClr val="FFFFFF"/>
              </a:buClr>
              <a:buSzPts val="1600"/>
              <a:buNone/>
              <a:defRPr sz="1600">
                <a:solidFill>
                  <a:srgbClr val="FFFFFF"/>
                </a:solidFill>
              </a:defRPr>
            </a:lvl6pPr>
            <a:lvl7pPr lvl="6" rtl="0" algn="ctr">
              <a:spcBef>
                <a:spcPts val="0"/>
              </a:spcBef>
              <a:spcAft>
                <a:spcPts val="0"/>
              </a:spcAft>
              <a:buClr>
                <a:srgbClr val="FFFFFF"/>
              </a:buClr>
              <a:buSzPts val="1600"/>
              <a:buNone/>
              <a:defRPr sz="1600">
                <a:solidFill>
                  <a:srgbClr val="FFFFFF"/>
                </a:solidFill>
              </a:defRPr>
            </a:lvl7pPr>
            <a:lvl8pPr lvl="7" rtl="0" algn="ctr">
              <a:spcBef>
                <a:spcPts val="0"/>
              </a:spcBef>
              <a:spcAft>
                <a:spcPts val="0"/>
              </a:spcAft>
              <a:buClr>
                <a:srgbClr val="FFFFFF"/>
              </a:buClr>
              <a:buSzPts val="1600"/>
              <a:buNone/>
              <a:defRPr sz="1600">
                <a:solidFill>
                  <a:srgbClr val="FFFFFF"/>
                </a:solidFill>
              </a:defRPr>
            </a:lvl8pPr>
            <a:lvl9pPr lvl="8" rtl="0" algn="ctr">
              <a:spcBef>
                <a:spcPts val="0"/>
              </a:spcBef>
              <a:spcAft>
                <a:spcPts val="0"/>
              </a:spcAft>
              <a:buClr>
                <a:srgbClr val="FFFFFF"/>
              </a:buClr>
              <a:buSzPts val="1600"/>
              <a:buNone/>
              <a:defRPr sz="1600">
                <a:solidFill>
                  <a:srgbClr val="FFFFFF"/>
                </a:solidFill>
              </a:defRPr>
            </a:lvl9pPr>
          </a:lstStyle>
          <a:p/>
        </p:txBody>
      </p:sp>
      <p:sp>
        <p:nvSpPr>
          <p:cNvPr id="69" name="Google Shape;69;p8"/>
          <p:cNvSpPr txBox="1"/>
          <p:nvPr>
            <p:ph idx="1" type="subTitle"/>
          </p:nvPr>
        </p:nvSpPr>
        <p:spPr>
          <a:xfrm>
            <a:off x="1009313" y="3611875"/>
            <a:ext cx="18813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000"/>
              <a:buNone/>
              <a:defRPr sz="1000">
                <a:solidFill>
                  <a:srgbClr val="FFFFFF"/>
                </a:solidFill>
              </a:defRPr>
            </a:lvl1pPr>
            <a:lvl2pPr lvl="1" rtl="0" algn="ctr">
              <a:lnSpc>
                <a:spcPct val="100000"/>
              </a:lnSpc>
              <a:spcBef>
                <a:spcPts val="0"/>
              </a:spcBef>
              <a:spcAft>
                <a:spcPts val="0"/>
              </a:spcAft>
              <a:buClr>
                <a:srgbClr val="FFFFFF"/>
              </a:buClr>
              <a:buSzPts val="1000"/>
              <a:buNone/>
              <a:defRPr sz="1000">
                <a:solidFill>
                  <a:srgbClr val="FFFFFF"/>
                </a:solidFill>
              </a:defRPr>
            </a:lvl2pPr>
            <a:lvl3pPr lvl="2" rtl="0" algn="ctr">
              <a:lnSpc>
                <a:spcPct val="100000"/>
              </a:lnSpc>
              <a:spcBef>
                <a:spcPts val="0"/>
              </a:spcBef>
              <a:spcAft>
                <a:spcPts val="0"/>
              </a:spcAft>
              <a:buClr>
                <a:srgbClr val="FFFFFF"/>
              </a:buClr>
              <a:buSzPts val="1000"/>
              <a:buNone/>
              <a:defRPr sz="1000">
                <a:solidFill>
                  <a:srgbClr val="FFFFFF"/>
                </a:solidFill>
              </a:defRPr>
            </a:lvl3pPr>
            <a:lvl4pPr lvl="3" rtl="0" algn="ctr">
              <a:lnSpc>
                <a:spcPct val="100000"/>
              </a:lnSpc>
              <a:spcBef>
                <a:spcPts val="0"/>
              </a:spcBef>
              <a:spcAft>
                <a:spcPts val="0"/>
              </a:spcAft>
              <a:buClr>
                <a:srgbClr val="FFFFFF"/>
              </a:buClr>
              <a:buSzPts val="1000"/>
              <a:buNone/>
              <a:defRPr sz="1000">
                <a:solidFill>
                  <a:srgbClr val="FFFFFF"/>
                </a:solidFill>
              </a:defRPr>
            </a:lvl4pPr>
            <a:lvl5pPr lvl="4" rtl="0" algn="ctr">
              <a:lnSpc>
                <a:spcPct val="100000"/>
              </a:lnSpc>
              <a:spcBef>
                <a:spcPts val="0"/>
              </a:spcBef>
              <a:spcAft>
                <a:spcPts val="0"/>
              </a:spcAft>
              <a:buClr>
                <a:srgbClr val="FFFFFF"/>
              </a:buClr>
              <a:buSzPts val="1000"/>
              <a:buNone/>
              <a:defRPr sz="1000">
                <a:solidFill>
                  <a:srgbClr val="FFFFFF"/>
                </a:solidFill>
              </a:defRPr>
            </a:lvl5pPr>
            <a:lvl6pPr lvl="5" rtl="0" algn="ctr">
              <a:lnSpc>
                <a:spcPct val="100000"/>
              </a:lnSpc>
              <a:spcBef>
                <a:spcPts val="0"/>
              </a:spcBef>
              <a:spcAft>
                <a:spcPts val="0"/>
              </a:spcAft>
              <a:buClr>
                <a:srgbClr val="FFFFFF"/>
              </a:buClr>
              <a:buSzPts val="1000"/>
              <a:buNone/>
              <a:defRPr sz="1000">
                <a:solidFill>
                  <a:srgbClr val="FFFFFF"/>
                </a:solidFill>
              </a:defRPr>
            </a:lvl6pPr>
            <a:lvl7pPr lvl="6" rtl="0" algn="ctr">
              <a:lnSpc>
                <a:spcPct val="100000"/>
              </a:lnSpc>
              <a:spcBef>
                <a:spcPts val="0"/>
              </a:spcBef>
              <a:spcAft>
                <a:spcPts val="0"/>
              </a:spcAft>
              <a:buClr>
                <a:srgbClr val="FFFFFF"/>
              </a:buClr>
              <a:buSzPts val="1000"/>
              <a:buNone/>
              <a:defRPr sz="1000">
                <a:solidFill>
                  <a:srgbClr val="FFFFFF"/>
                </a:solidFill>
              </a:defRPr>
            </a:lvl7pPr>
            <a:lvl8pPr lvl="7" rtl="0" algn="ctr">
              <a:lnSpc>
                <a:spcPct val="100000"/>
              </a:lnSpc>
              <a:spcBef>
                <a:spcPts val="0"/>
              </a:spcBef>
              <a:spcAft>
                <a:spcPts val="0"/>
              </a:spcAft>
              <a:buClr>
                <a:srgbClr val="FFFFFF"/>
              </a:buClr>
              <a:buSzPts val="1000"/>
              <a:buNone/>
              <a:defRPr sz="1000">
                <a:solidFill>
                  <a:srgbClr val="FFFFFF"/>
                </a:solidFill>
              </a:defRPr>
            </a:lvl8pPr>
            <a:lvl9pPr lvl="8" rtl="0" algn="ctr">
              <a:lnSpc>
                <a:spcPct val="100000"/>
              </a:lnSpc>
              <a:spcBef>
                <a:spcPts val="0"/>
              </a:spcBef>
              <a:spcAft>
                <a:spcPts val="0"/>
              </a:spcAft>
              <a:buClr>
                <a:srgbClr val="FFFFFF"/>
              </a:buClr>
              <a:buSzPts val="1000"/>
              <a:buNone/>
              <a:defRPr sz="1000">
                <a:solidFill>
                  <a:srgbClr val="FFFFFF"/>
                </a:solidFill>
              </a:defRPr>
            </a:lvl9pPr>
          </a:lstStyle>
          <a:p/>
        </p:txBody>
      </p:sp>
      <p:sp>
        <p:nvSpPr>
          <p:cNvPr id="70" name="Google Shape;70;p8"/>
          <p:cNvSpPr txBox="1"/>
          <p:nvPr>
            <p:ph idx="2" type="ctrTitle"/>
          </p:nvPr>
        </p:nvSpPr>
        <p:spPr>
          <a:xfrm>
            <a:off x="3660288" y="2930225"/>
            <a:ext cx="18813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1600"/>
              <a:buNone/>
              <a:defRPr sz="1600">
                <a:solidFill>
                  <a:srgbClr val="FFFFFF"/>
                </a:solidFill>
              </a:defRPr>
            </a:lvl1pPr>
            <a:lvl2pPr lvl="1" rtl="0" algn="ctr">
              <a:spcBef>
                <a:spcPts val="0"/>
              </a:spcBef>
              <a:spcAft>
                <a:spcPts val="0"/>
              </a:spcAft>
              <a:buClr>
                <a:srgbClr val="FFFFFF"/>
              </a:buClr>
              <a:buSzPts val="1600"/>
              <a:buNone/>
              <a:defRPr sz="1600">
                <a:solidFill>
                  <a:srgbClr val="FFFFFF"/>
                </a:solidFill>
              </a:defRPr>
            </a:lvl2pPr>
            <a:lvl3pPr lvl="2" rtl="0" algn="ctr">
              <a:spcBef>
                <a:spcPts val="0"/>
              </a:spcBef>
              <a:spcAft>
                <a:spcPts val="0"/>
              </a:spcAft>
              <a:buClr>
                <a:srgbClr val="FFFFFF"/>
              </a:buClr>
              <a:buSzPts val="1600"/>
              <a:buNone/>
              <a:defRPr sz="1600">
                <a:solidFill>
                  <a:srgbClr val="FFFFFF"/>
                </a:solidFill>
              </a:defRPr>
            </a:lvl3pPr>
            <a:lvl4pPr lvl="3" rtl="0" algn="ctr">
              <a:spcBef>
                <a:spcPts val="0"/>
              </a:spcBef>
              <a:spcAft>
                <a:spcPts val="0"/>
              </a:spcAft>
              <a:buClr>
                <a:srgbClr val="FFFFFF"/>
              </a:buClr>
              <a:buSzPts val="1600"/>
              <a:buNone/>
              <a:defRPr sz="1600">
                <a:solidFill>
                  <a:srgbClr val="FFFFFF"/>
                </a:solidFill>
              </a:defRPr>
            </a:lvl4pPr>
            <a:lvl5pPr lvl="4" rtl="0" algn="ctr">
              <a:spcBef>
                <a:spcPts val="0"/>
              </a:spcBef>
              <a:spcAft>
                <a:spcPts val="0"/>
              </a:spcAft>
              <a:buClr>
                <a:srgbClr val="FFFFFF"/>
              </a:buClr>
              <a:buSzPts val="1600"/>
              <a:buNone/>
              <a:defRPr sz="1600">
                <a:solidFill>
                  <a:srgbClr val="FFFFFF"/>
                </a:solidFill>
              </a:defRPr>
            </a:lvl5pPr>
            <a:lvl6pPr lvl="5" rtl="0" algn="ctr">
              <a:spcBef>
                <a:spcPts val="0"/>
              </a:spcBef>
              <a:spcAft>
                <a:spcPts val="0"/>
              </a:spcAft>
              <a:buClr>
                <a:srgbClr val="FFFFFF"/>
              </a:buClr>
              <a:buSzPts val="1600"/>
              <a:buNone/>
              <a:defRPr sz="1600">
                <a:solidFill>
                  <a:srgbClr val="FFFFFF"/>
                </a:solidFill>
              </a:defRPr>
            </a:lvl6pPr>
            <a:lvl7pPr lvl="6" rtl="0" algn="ctr">
              <a:spcBef>
                <a:spcPts val="0"/>
              </a:spcBef>
              <a:spcAft>
                <a:spcPts val="0"/>
              </a:spcAft>
              <a:buClr>
                <a:srgbClr val="FFFFFF"/>
              </a:buClr>
              <a:buSzPts val="1600"/>
              <a:buNone/>
              <a:defRPr sz="1600">
                <a:solidFill>
                  <a:srgbClr val="FFFFFF"/>
                </a:solidFill>
              </a:defRPr>
            </a:lvl7pPr>
            <a:lvl8pPr lvl="7" rtl="0" algn="ctr">
              <a:spcBef>
                <a:spcPts val="0"/>
              </a:spcBef>
              <a:spcAft>
                <a:spcPts val="0"/>
              </a:spcAft>
              <a:buClr>
                <a:srgbClr val="FFFFFF"/>
              </a:buClr>
              <a:buSzPts val="1600"/>
              <a:buNone/>
              <a:defRPr sz="1600">
                <a:solidFill>
                  <a:srgbClr val="FFFFFF"/>
                </a:solidFill>
              </a:defRPr>
            </a:lvl8pPr>
            <a:lvl9pPr lvl="8" rtl="0" algn="ctr">
              <a:spcBef>
                <a:spcPts val="0"/>
              </a:spcBef>
              <a:spcAft>
                <a:spcPts val="0"/>
              </a:spcAft>
              <a:buClr>
                <a:srgbClr val="FFFFFF"/>
              </a:buClr>
              <a:buSzPts val="1600"/>
              <a:buNone/>
              <a:defRPr sz="1600">
                <a:solidFill>
                  <a:srgbClr val="FFFFFF"/>
                </a:solidFill>
              </a:defRPr>
            </a:lvl9pPr>
          </a:lstStyle>
          <a:p/>
        </p:txBody>
      </p:sp>
      <p:sp>
        <p:nvSpPr>
          <p:cNvPr id="71" name="Google Shape;71;p8"/>
          <p:cNvSpPr txBox="1"/>
          <p:nvPr>
            <p:ph idx="3" type="subTitle"/>
          </p:nvPr>
        </p:nvSpPr>
        <p:spPr>
          <a:xfrm>
            <a:off x="3660288" y="3611875"/>
            <a:ext cx="18813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000"/>
              <a:buNone/>
              <a:defRPr sz="1000">
                <a:solidFill>
                  <a:srgbClr val="FFFFFF"/>
                </a:solidFill>
              </a:defRPr>
            </a:lvl1pPr>
            <a:lvl2pPr lvl="1" rtl="0" algn="ctr">
              <a:lnSpc>
                <a:spcPct val="100000"/>
              </a:lnSpc>
              <a:spcBef>
                <a:spcPts val="0"/>
              </a:spcBef>
              <a:spcAft>
                <a:spcPts val="0"/>
              </a:spcAft>
              <a:buClr>
                <a:srgbClr val="FFFFFF"/>
              </a:buClr>
              <a:buSzPts val="1000"/>
              <a:buNone/>
              <a:defRPr sz="1000">
                <a:solidFill>
                  <a:srgbClr val="FFFFFF"/>
                </a:solidFill>
              </a:defRPr>
            </a:lvl2pPr>
            <a:lvl3pPr lvl="2" rtl="0" algn="ctr">
              <a:lnSpc>
                <a:spcPct val="100000"/>
              </a:lnSpc>
              <a:spcBef>
                <a:spcPts val="0"/>
              </a:spcBef>
              <a:spcAft>
                <a:spcPts val="0"/>
              </a:spcAft>
              <a:buClr>
                <a:srgbClr val="FFFFFF"/>
              </a:buClr>
              <a:buSzPts val="1000"/>
              <a:buNone/>
              <a:defRPr sz="1000">
                <a:solidFill>
                  <a:srgbClr val="FFFFFF"/>
                </a:solidFill>
              </a:defRPr>
            </a:lvl3pPr>
            <a:lvl4pPr lvl="3" rtl="0" algn="ctr">
              <a:lnSpc>
                <a:spcPct val="100000"/>
              </a:lnSpc>
              <a:spcBef>
                <a:spcPts val="0"/>
              </a:spcBef>
              <a:spcAft>
                <a:spcPts val="0"/>
              </a:spcAft>
              <a:buClr>
                <a:srgbClr val="FFFFFF"/>
              </a:buClr>
              <a:buSzPts val="1000"/>
              <a:buNone/>
              <a:defRPr sz="1000">
                <a:solidFill>
                  <a:srgbClr val="FFFFFF"/>
                </a:solidFill>
              </a:defRPr>
            </a:lvl4pPr>
            <a:lvl5pPr lvl="4" rtl="0" algn="ctr">
              <a:lnSpc>
                <a:spcPct val="100000"/>
              </a:lnSpc>
              <a:spcBef>
                <a:spcPts val="0"/>
              </a:spcBef>
              <a:spcAft>
                <a:spcPts val="0"/>
              </a:spcAft>
              <a:buClr>
                <a:srgbClr val="FFFFFF"/>
              </a:buClr>
              <a:buSzPts val="1000"/>
              <a:buNone/>
              <a:defRPr sz="1000">
                <a:solidFill>
                  <a:srgbClr val="FFFFFF"/>
                </a:solidFill>
              </a:defRPr>
            </a:lvl5pPr>
            <a:lvl6pPr lvl="5" rtl="0" algn="ctr">
              <a:lnSpc>
                <a:spcPct val="100000"/>
              </a:lnSpc>
              <a:spcBef>
                <a:spcPts val="0"/>
              </a:spcBef>
              <a:spcAft>
                <a:spcPts val="0"/>
              </a:spcAft>
              <a:buClr>
                <a:srgbClr val="FFFFFF"/>
              </a:buClr>
              <a:buSzPts val="1000"/>
              <a:buNone/>
              <a:defRPr sz="1000">
                <a:solidFill>
                  <a:srgbClr val="FFFFFF"/>
                </a:solidFill>
              </a:defRPr>
            </a:lvl6pPr>
            <a:lvl7pPr lvl="6" rtl="0" algn="ctr">
              <a:lnSpc>
                <a:spcPct val="100000"/>
              </a:lnSpc>
              <a:spcBef>
                <a:spcPts val="0"/>
              </a:spcBef>
              <a:spcAft>
                <a:spcPts val="0"/>
              </a:spcAft>
              <a:buClr>
                <a:srgbClr val="FFFFFF"/>
              </a:buClr>
              <a:buSzPts val="1000"/>
              <a:buNone/>
              <a:defRPr sz="1000">
                <a:solidFill>
                  <a:srgbClr val="FFFFFF"/>
                </a:solidFill>
              </a:defRPr>
            </a:lvl7pPr>
            <a:lvl8pPr lvl="7" rtl="0" algn="ctr">
              <a:lnSpc>
                <a:spcPct val="100000"/>
              </a:lnSpc>
              <a:spcBef>
                <a:spcPts val="0"/>
              </a:spcBef>
              <a:spcAft>
                <a:spcPts val="0"/>
              </a:spcAft>
              <a:buClr>
                <a:srgbClr val="FFFFFF"/>
              </a:buClr>
              <a:buSzPts val="1000"/>
              <a:buNone/>
              <a:defRPr sz="1000">
                <a:solidFill>
                  <a:srgbClr val="FFFFFF"/>
                </a:solidFill>
              </a:defRPr>
            </a:lvl8pPr>
            <a:lvl9pPr lvl="8" rtl="0" algn="ctr">
              <a:lnSpc>
                <a:spcPct val="100000"/>
              </a:lnSpc>
              <a:spcBef>
                <a:spcPts val="0"/>
              </a:spcBef>
              <a:spcAft>
                <a:spcPts val="0"/>
              </a:spcAft>
              <a:buClr>
                <a:srgbClr val="FFFFFF"/>
              </a:buClr>
              <a:buSzPts val="1000"/>
              <a:buNone/>
              <a:defRPr sz="1000">
                <a:solidFill>
                  <a:srgbClr val="FFFFFF"/>
                </a:solidFill>
              </a:defRPr>
            </a:lvl9pPr>
          </a:lstStyle>
          <a:p/>
        </p:txBody>
      </p:sp>
      <p:sp>
        <p:nvSpPr>
          <p:cNvPr id="72" name="Google Shape;72;p8"/>
          <p:cNvSpPr txBox="1"/>
          <p:nvPr>
            <p:ph idx="4" type="ctrTitle"/>
          </p:nvPr>
        </p:nvSpPr>
        <p:spPr>
          <a:xfrm>
            <a:off x="6311263" y="2930225"/>
            <a:ext cx="18813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1600"/>
              <a:buNone/>
              <a:defRPr sz="1600">
                <a:solidFill>
                  <a:srgbClr val="FFFFFF"/>
                </a:solidFill>
              </a:defRPr>
            </a:lvl1pPr>
            <a:lvl2pPr lvl="1" rtl="0" algn="ctr">
              <a:spcBef>
                <a:spcPts val="0"/>
              </a:spcBef>
              <a:spcAft>
                <a:spcPts val="0"/>
              </a:spcAft>
              <a:buClr>
                <a:srgbClr val="FFFFFF"/>
              </a:buClr>
              <a:buSzPts val="1600"/>
              <a:buNone/>
              <a:defRPr sz="1600">
                <a:solidFill>
                  <a:srgbClr val="FFFFFF"/>
                </a:solidFill>
              </a:defRPr>
            </a:lvl2pPr>
            <a:lvl3pPr lvl="2" rtl="0" algn="ctr">
              <a:spcBef>
                <a:spcPts val="0"/>
              </a:spcBef>
              <a:spcAft>
                <a:spcPts val="0"/>
              </a:spcAft>
              <a:buClr>
                <a:srgbClr val="FFFFFF"/>
              </a:buClr>
              <a:buSzPts val="1600"/>
              <a:buNone/>
              <a:defRPr sz="1600">
                <a:solidFill>
                  <a:srgbClr val="FFFFFF"/>
                </a:solidFill>
              </a:defRPr>
            </a:lvl3pPr>
            <a:lvl4pPr lvl="3" rtl="0" algn="ctr">
              <a:spcBef>
                <a:spcPts val="0"/>
              </a:spcBef>
              <a:spcAft>
                <a:spcPts val="0"/>
              </a:spcAft>
              <a:buClr>
                <a:srgbClr val="FFFFFF"/>
              </a:buClr>
              <a:buSzPts val="1600"/>
              <a:buNone/>
              <a:defRPr sz="1600">
                <a:solidFill>
                  <a:srgbClr val="FFFFFF"/>
                </a:solidFill>
              </a:defRPr>
            </a:lvl4pPr>
            <a:lvl5pPr lvl="4" rtl="0" algn="ctr">
              <a:spcBef>
                <a:spcPts val="0"/>
              </a:spcBef>
              <a:spcAft>
                <a:spcPts val="0"/>
              </a:spcAft>
              <a:buClr>
                <a:srgbClr val="FFFFFF"/>
              </a:buClr>
              <a:buSzPts val="1600"/>
              <a:buNone/>
              <a:defRPr sz="1600">
                <a:solidFill>
                  <a:srgbClr val="FFFFFF"/>
                </a:solidFill>
              </a:defRPr>
            </a:lvl5pPr>
            <a:lvl6pPr lvl="5" rtl="0" algn="ctr">
              <a:spcBef>
                <a:spcPts val="0"/>
              </a:spcBef>
              <a:spcAft>
                <a:spcPts val="0"/>
              </a:spcAft>
              <a:buClr>
                <a:srgbClr val="FFFFFF"/>
              </a:buClr>
              <a:buSzPts val="1600"/>
              <a:buNone/>
              <a:defRPr sz="1600">
                <a:solidFill>
                  <a:srgbClr val="FFFFFF"/>
                </a:solidFill>
              </a:defRPr>
            </a:lvl6pPr>
            <a:lvl7pPr lvl="6" rtl="0" algn="ctr">
              <a:spcBef>
                <a:spcPts val="0"/>
              </a:spcBef>
              <a:spcAft>
                <a:spcPts val="0"/>
              </a:spcAft>
              <a:buClr>
                <a:srgbClr val="FFFFFF"/>
              </a:buClr>
              <a:buSzPts val="1600"/>
              <a:buNone/>
              <a:defRPr sz="1600">
                <a:solidFill>
                  <a:srgbClr val="FFFFFF"/>
                </a:solidFill>
              </a:defRPr>
            </a:lvl7pPr>
            <a:lvl8pPr lvl="7" rtl="0" algn="ctr">
              <a:spcBef>
                <a:spcPts val="0"/>
              </a:spcBef>
              <a:spcAft>
                <a:spcPts val="0"/>
              </a:spcAft>
              <a:buClr>
                <a:srgbClr val="FFFFFF"/>
              </a:buClr>
              <a:buSzPts val="1600"/>
              <a:buNone/>
              <a:defRPr sz="1600">
                <a:solidFill>
                  <a:srgbClr val="FFFFFF"/>
                </a:solidFill>
              </a:defRPr>
            </a:lvl8pPr>
            <a:lvl9pPr lvl="8" rtl="0" algn="ctr">
              <a:spcBef>
                <a:spcPts val="0"/>
              </a:spcBef>
              <a:spcAft>
                <a:spcPts val="0"/>
              </a:spcAft>
              <a:buClr>
                <a:srgbClr val="FFFFFF"/>
              </a:buClr>
              <a:buSzPts val="1600"/>
              <a:buNone/>
              <a:defRPr sz="1600">
                <a:solidFill>
                  <a:srgbClr val="FFFFFF"/>
                </a:solidFill>
              </a:defRPr>
            </a:lvl9pPr>
          </a:lstStyle>
          <a:p/>
        </p:txBody>
      </p:sp>
      <p:cxnSp>
        <p:nvCxnSpPr>
          <p:cNvPr id="73" name="Google Shape;73;p8"/>
          <p:cNvCxnSpPr/>
          <p:nvPr/>
        </p:nvCxnSpPr>
        <p:spPr>
          <a:xfrm>
            <a:off x="8561375" y="4797325"/>
            <a:ext cx="582600" cy="0"/>
          </a:xfrm>
          <a:prstGeom prst="straightConnector1">
            <a:avLst/>
          </a:prstGeom>
          <a:noFill/>
          <a:ln cap="flat" cmpd="sng" w="19050">
            <a:solidFill>
              <a:srgbClr val="FFFFFF"/>
            </a:solidFill>
            <a:prstDash val="solid"/>
            <a:round/>
            <a:headEnd len="med" w="med" type="none"/>
            <a:tailEnd len="med" w="med" type="none"/>
          </a:ln>
        </p:spPr>
      </p:cxnSp>
      <p:sp>
        <p:nvSpPr>
          <p:cNvPr id="74" name="Google Shape;74;p8"/>
          <p:cNvSpPr txBox="1"/>
          <p:nvPr>
            <p:ph idx="12" type="sldNum"/>
          </p:nvPr>
        </p:nvSpPr>
        <p:spPr>
          <a:xfrm>
            <a:off x="7941470" y="4673152"/>
            <a:ext cx="548700" cy="276000"/>
          </a:xfrm>
          <a:prstGeom prst="rect">
            <a:avLst/>
          </a:prstGeom>
        </p:spPr>
        <p:txBody>
          <a:bodyPr anchorCtr="0" anchor="ctr" bIns="91425" lIns="91425" spcFirstLastPara="1" rIns="91425" wrap="square" tIns="91425">
            <a:noAutofit/>
          </a:bodyPr>
          <a:lstStyle>
            <a:lvl1pPr lvl="0" rtl="0">
              <a:buNone/>
              <a:defRPr>
                <a:solidFill>
                  <a:srgbClr val="FFFFFF"/>
                </a:solidFill>
                <a:latin typeface="Roboto Condensed"/>
                <a:ea typeface="Roboto Condensed"/>
                <a:cs typeface="Roboto Condensed"/>
                <a:sym typeface="Roboto Condensed"/>
              </a:defRPr>
            </a:lvl1pPr>
            <a:lvl2pPr lvl="1" rtl="0">
              <a:buNone/>
              <a:defRPr>
                <a:solidFill>
                  <a:srgbClr val="FFFFFF"/>
                </a:solidFill>
                <a:latin typeface="Roboto Condensed"/>
                <a:ea typeface="Roboto Condensed"/>
                <a:cs typeface="Roboto Condensed"/>
                <a:sym typeface="Roboto Condensed"/>
              </a:defRPr>
            </a:lvl2pPr>
            <a:lvl3pPr lvl="2" rtl="0">
              <a:buNone/>
              <a:defRPr>
                <a:solidFill>
                  <a:srgbClr val="FFFFFF"/>
                </a:solidFill>
                <a:latin typeface="Roboto Condensed"/>
                <a:ea typeface="Roboto Condensed"/>
                <a:cs typeface="Roboto Condensed"/>
                <a:sym typeface="Roboto Condensed"/>
              </a:defRPr>
            </a:lvl3pPr>
            <a:lvl4pPr lvl="3" rtl="0">
              <a:buNone/>
              <a:defRPr>
                <a:solidFill>
                  <a:srgbClr val="FFFFFF"/>
                </a:solidFill>
                <a:latin typeface="Roboto Condensed"/>
                <a:ea typeface="Roboto Condensed"/>
                <a:cs typeface="Roboto Condensed"/>
                <a:sym typeface="Roboto Condensed"/>
              </a:defRPr>
            </a:lvl4pPr>
            <a:lvl5pPr lvl="4" rtl="0">
              <a:buNone/>
              <a:defRPr>
                <a:solidFill>
                  <a:srgbClr val="FFFFFF"/>
                </a:solidFill>
                <a:latin typeface="Roboto Condensed"/>
                <a:ea typeface="Roboto Condensed"/>
                <a:cs typeface="Roboto Condensed"/>
                <a:sym typeface="Roboto Condensed"/>
              </a:defRPr>
            </a:lvl5pPr>
            <a:lvl6pPr lvl="5" rtl="0">
              <a:buNone/>
              <a:defRPr>
                <a:solidFill>
                  <a:srgbClr val="FFFFFF"/>
                </a:solidFill>
                <a:latin typeface="Roboto Condensed"/>
                <a:ea typeface="Roboto Condensed"/>
                <a:cs typeface="Roboto Condensed"/>
                <a:sym typeface="Roboto Condensed"/>
              </a:defRPr>
            </a:lvl6pPr>
            <a:lvl7pPr lvl="6" rtl="0">
              <a:buNone/>
              <a:defRPr>
                <a:solidFill>
                  <a:srgbClr val="FFFFFF"/>
                </a:solidFill>
                <a:latin typeface="Roboto Condensed"/>
                <a:ea typeface="Roboto Condensed"/>
                <a:cs typeface="Roboto Condensed"/>
                <a:sym typeface="Roboto Condensed"/>
              </a:defRPr>
            </a:lvl7pPr>
            <a:lvl8pPr lvl="7" rtl="0">
              <a:buNone/>
              <a:defRPr>
                <a:solidFill>
                  <a:srgbClr val="FFFFFF"/>
                </a:solidFill>
                <a:latin typeface="Roboto Condensed"/>
                <a:ea typeface="Roboto Condensed"/>
                <a:cs typeface="Roboto Condensed"/>
                <a:sym typeface="Roboto Condensed"/>
              </a:defRPr>
            </a:lvl8pPr>
            <a:lvl9pPr lvl="8" rtl="0">
              <a:buNone/>
              <a:defRPr>
                <a:solidFill>
                  <a:srgbClr val="FFFFFF"/>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es"/>
              <a:t>‹#›</a:t>
            </a:fld>
            <a:endParaRPr/>
          </a:p>
        </p:txBody>
      </p:sp>
      <p:sp>
        <p:nvSpPr>
          <p:cNvPr id="75" name="Google Shape;75;p8"/>
          <p:cNvSpPr txBox="1"/>
          <p:nvPr>
            <p:ph idx="5" type="subTitle"/>
          </p:nvPr>
        </p:nvSpPr>
        <p:spPr>
          <a:xfrm>
            <a:off x="6311263" y="3611875"/>
            <a:ext cx="18813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000"/>
              <a:buNone/>
              <a:defRPr sz="1000">
                <a:solidFill>
                  <a:srgbClr val="FFFFFF"/>
                </a:solidFill>
              </a:defRPr>
            </a:lvl1pPr>
            <a:lvl2pPr lvl="1" rtl="0" algn="ctr">
              <a:lnSpc>
                <a:spcPct val="100000"/>
              </a:lnSpc>
              <a:spcBef>
                <a:spcPts val="0"/>
              </a:spcBef>
              <a:spcAft>
                <a:spcPts val="0"/>
              </a:spcAft>
              <a:buClr>
                <a:srgbClr val="FFFFFF"/>
              </a:buClr>
              <a:buSzPts val="1000"/>
              <a:buNone/>
              <a:defRPr sz="1000">
                <a:solidFill>
                  <a:srgbClr val="FFFFFF"/>
                </a:solidFill>
              </a:defRPr>
            </a:lvl2pPr>
            <a:lvl3pPr lvl="2" rtl="0" algn="ctr">
              <a:lnSpc>
                <a:spcPct val="100000"/>
              </a:lnSpc>
              <a:spcBef>
                <a:spcPts val="0"/>
              </a:spcBef>
              <a:spcAft>
                <a:spcPts val="0"/>
              </a:spcAft>
              <a:buClr>
                <a:srgbClr val="FFFFFF"/>
              </a:buClr>
              <a:buSzPts val="1000"/>
              <a:buNone/>
              <a:defRPr sz="1000">
                <a:solidFill>
                  <a:srgbClr val="FFFFFF"/>
                </a:solidFill>
              </a:defRPr>
            </a:lvl3pPr>
            <a:lvl4pPr lvl="3" rtl="0" algn="ctr">
              <a:lnSpc>
                <a:spcPct val="100000"/>
              </a:lnSpc>
              <a:spcBef>
                <a:spcPts val="0"/>
              </a:spcBef>
              <a:spcAft>
                <a:spcPts val="0"/>
              </a:spcAft>
              <a:buClr>
                <a:srgbClr val="FFFFFF"/>
              </a:buClr>
              <a:buSzPts val="1000"/>
              <a:buNone/>
              <a:defRPr sz="1000">
                <a:solidFill>
                  <a:srgbClr val="FFFFFF"/>
                </a:solidFill>
              </a:defRPr>
            </a:lvl4pPr>
            <a:lvl5pPr lvl="4" rtl="0" algn="ctr">
              <a:lnSpc>
                <a:spcPct val="100000"/>
              </a:lnSpc>
              <a:spcBef>
                <a:spcPts val="0"/>
              </a:spcBef>
              <a:spcAft>
                <a:spcPts val="0"/>
              </a:spcAft>
              <a:buClr>
                <a:srgbClr val="FFFFFF"/>
              </a:buClr>
              <a:buSzPts val="1000"/>
              <a:buNone/>
              <a:defRPr sz="1000">
                <a:solidFill>
                  <a:srgbClr val="FFFFFF"/>
                </a:solidFill>
              </a:defRPr>
            </a:lvl5pPr>
            <a:lvl6pPr lvl="5" rtl="0" algn="ctr">
              <a:lnSpc>
                <a:spcPct val="100000"/>
              </a:lnSpc>
              <a:spcBef>
                <a:spcPts val="0"/>
              </a:spcBef>
              <a:spcAft>
                <a:spcPts val="0"/>
              </a:spcAft>
              <a:buClr>
                <a:srgbClr val="FFFFFF"/>
              </a:buClr>
              <a:buSzPts val="1000"/>
              <a:buNone/>
              <a:defRPr sz="1000">
                <a:solidFill>
                  <a:srgbClr val="FFFFFF"/>
                </a:solidFill>
              </a:defRPr>
            </a:lvl6pPr>
            <a:lvl7pPr lvl="6" rtl="0" algn="ctr">
              <a:lnSpc>
                <a:spcPct val="100000"/>
              </a:lnSpc>
              <a:spcBef>
                <a:spcPts val="0"/>
              </a:spcBef>
              <a:spcAft>
                <a:spcPts val="0"/>
              </a:spcAft>
              <a:buClr>
                <a:srgbClr val="FFFFFF"/>
              </a:buClr>
              <a:buSzPts val="1000"/>
              <a:buNone/>
              <a:defRPr sz="1000">
                <a:solidFill>
                  <a:srgbClr val="FFFFFF"/>
                </a:solidFill>
              </a:defRPr>
            </a:lvl7pPr>
            <a:lvl8pPr lvl="7" rtl="0" algn="ctr">
              <a:lnSpc>
                <a:spcPct val="100000"/>
              </a:lnSpc>
              <a:spcBef>
                <a:spcPts val="0"/>
              </a:spcBef>
              <a:spcAft>
                <a:spcPts val="0"/>
              </a:spcAft>
              <a:buClr>
                <a:srgbClr val="FFFFFF"/>
              </a:buClr>
              <a:buSzPts val="1000"/>
              <a:buNone/>
              <a:defRPr sz="1000">
                <a:solidFill>
                  <a:srgbClr val="FFFFFF"/>
                </a:solidFill>
              </a:defRPr>
            </a:lvl8pPr>
            <a:lvl9pPr lvl="8" rtl="0" algn="ctr">
              <a:lnSpc>
                <a:spcPct val="100000"/>
              </a:lnSpc>
              <a:spcBef>
                <a:spcPts val="0"/>
              </a:spcBef>
              <a:spcAft>
                <a:spcPts val="0"/>
              </a:spcAft>
              <a:buClr>
                <a:srgbClr val="FFFFFF"/>
              </a:buClr>
              <a:buSzPts val="1000"/>
              <a:buNone/>
              <a:defRPr sz="1000">
                <a:solidFill>
                  <a:srgbClr val="FFFFFF"/>
                </a:solidFill>
              </a:defRPr>
            </a:lvl9pPr>
          </a:lstStyle>
          <a:p/>
        </p:txBody>
      </p:sp>
      <p:sp>
        <p:nvSpPr>
          <p:cNvPr id="76" name="Google Shape;76;p8"/>
          <p:cNvSpPr txBox="1"/>
          <p:nvPr>
            <p:ph idx="6" type="ctrTitle"/>
          </p:nvPr>
        </p:nvSpPr>
        <p:spPr>
          <a:xfrm>
            <a:off x="6124775" y="436500"/>
            <a:ext cx="2436600" cy="9462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FFFFFF"/>
              </a:buClr>
              <a:buSzPts val="2400"/>
              <a:buNone/>
              <a:defRPr sz="2400">
                <a:solidFill>
                  <a:srgbClr val="FFFFFF"/>
                </a:solidFill>
              </a:defRPr>
            </a:lvl1pPr>
            <a:lvl2pPr lvl="1" rtl="0" algn="r">
              <a:spcBef>
                <a:spcPts val="0"/>
              </a:spcBef>
              <a:spcAft>
                <a:spcPts val="0"/>
              </a:spcAft>
              <a:buClr>
                <a:srgbClr val="FFFFFF"/>
              </a:buClr>
              <a:buSzPts val="1800"/>
              <a:buNone/>
              <a:defRPr sz="1800">
                <a:solidFill>
                  <a:srgbClr val="FFFFFF"/>
                </a:solidFill>
              </a:defRPr>
            </a:lvl2pPr>
            <a:lvl3pPr lvl="2" rtl="0" algn="r">
              <a:spcBef>
                <a:spcPts val="0"/>
              </a:spcBef>
              <a:spcAft>
                <a:spcPts val="0"/>
              </a:spcAft>
              <a:buClr>
                <a:srgbClr val="FFFFFF"/>
              </a:buClr>
              <a:buSzPts val="1800"/>
              <a:buNone/>
              <a:defRPr sz="1800">
                <a:solidFill>
                  <a:srgbClr val="FFFFFF"/>
                </a:solidFill>
              </a:defRPr>
            </a:lvl3pPr>
            <a:lvl4pPr lvl="3" rtl="0" algn="r">
              <a:spcBef>
                <a:spcPts val="0"/>
              </a:spcBef>
              <a:spcAft>
                <a:spcPts val="0"/>
              </a:spcAft>
              <a:buClr>
                <a:srgbClr val="FFFFFF"/>
              </a:buClr>
              <a:buSzPts val="1800"/>
              <a:buNone/>
              <a:defRPr sz="1800">
                <a:solidFill>
                  <a:srgbClr val="FFFFFF"/>
                </a:solidFill>
              </a:defRPr>
            </a:lvl4pPr>
            <a:lvl5pPr lvl="4" rtl="0" algn="r">
              <a:spcBef>
                <a:spcPts val="0"/>
              </a:spcBef>
              <a:spcAft>
                <a:spcPts val="0"/>
              </a:spcAft>
              <a:buClr>
                <a:srgbClr val="FFFFFF"/>
              </a:buClr>
              <a:buSzPts val="1800"/>
              <a:buNone/>
              <a:defRPr sz="1800">
                <a:solidFill>
                  <a:srgbClr val="FFFFFF"/>
                </a:solidFill>
              </a:defRPr>
            </a:lvl5pPr>
            <a:lvl6pPr lvl="5" rtl="0" algn="r">
              <a:spcBef>
                <a:spcPts val="0"/>
              </a:spcBef>
              <a:spcAft>
                <a:spcPts val="0"/>
              </a:spcAft>
              <a:buClr>
                <a:srgbClr val="FFFFFF"/>
              </a:buClr>
              <a:buSzPts val="1800"/>
              <a:buNone/>
              <a:defRPr sz="1800">
                <a:solidFill>
                  <a:srgbClr val="FFFFFF"/>
                </a:solidFill>
              </a:defRPr>
            </a:lvl6pPr>
            <a:lvl7pPr lvl="6" rtl="0" algn="r">
              <a:spcBef>
                <a:spcPts val="0"/>
              </a:spcBef>
              <a:spcAft>
                <a:spcPts val="0"/>
              </a:spcAft>
              <a:buClr>
                <a:srgbClr val="FFFFFF"/>
              </a:buClr>
              <a:buSzPts val="1800"/>
              <a:buNone/>
              <a:defRPr sz="1800">
                <a:solidFill>
                  <a:srgbClr val="FFFFFF"/>
                </a:solidFill>
              </a:defRPr>
            </a:lvl7pPr>
            <a:lvl8pPr lvl="7" rtl="0" algn="r">
              <a:spcBef>
                <a:spcPts val="0"/>
              </a:spcBef>
              <a:spcAft>
                <a:spcPts val="0"/>
              </a:spcAft>
              <a:buClr>
                <a:srgbClr val="FFFFFF"/>
              </a:buClr>
              <a:buSzPts val="1800"/>
              <a:buNone/>
              <a:defRPr sz="1800">
                <a:solidFill>
                  <a:srgbClr val="FFFFFF"/>
                </a:solidFill>
              </a:defRPr>
            </a:lvl8pPr>
            <a:lvl9pPr lvl="8" rtl="0" algn="r">
              <a:spcBef>
                <a:spcPts val="0"/>
              </a:spcBef>
              <a:spcAft>
                <a:spcPts val="0"/>
              </a:spcAft>
              <a:buClr>
                <a:srgbClr val="FFFFFF"/>
              </a:buClr>
              <a:buSzPts val="1800"/>
              <a:buNone/>
              <a:defRPr sz="1800">
                <a:solidFill>
                  <a:srgbClr val="FFFFFF"/>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REE COLUMNS 1">
  <p:cSld name="CUSTOM_1_2">
    <p:spTree>
      <p:nvGrpSpPr>
        <p:cNvPr id="77" name="Shape 77"/>
        <p:cNvGrpSpPr/>
        <p:nvPr/>
      </p:nvGrpSpPr>
      <p:grpSpPr>
        <a:xfrm>
          <a:off x="0" y="0"/>
          <a:ext cx="0" cy="0"/>
          <a:chOff x="0" y="0"/>
          <a:chExt cx="0" cy="0"/>
        </a:xfrm>
      </p:grpSpPr>
      <p:sp>
        <p:nvSpPr>
          <p:cNvPr id="78" name="Google Shape;78;p9"/>
          <p:cNvSpPr/>
          <p:nvPr/>
        </p:nvSpPr>
        <p:spPr>
          <a:xfrm flipH="1" rot="10800000">
            <a:off x="525" y="-17727"/>
            <a:ext cx="9144000" cy="5163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9"/>
          <p:cNvSpPr txBox="1"/>
          <p:nvPr>
            <p:ph type="ctrTitle"/>
          </p:nvPr>
        </p:nvSpPr>
        <p:spPr>
          <a:xfrm>
            <a:off x="1009313" y="3115775"/>
            <a:ext cx="18813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1600"/>
              <a:buNone/>
              <a:defRPr sz="1600">
                <a:solidFill>
                  <a:srgbClr val="FFFFFF"/>
                </a:solidFill>
              </a:defRPr>
            </a:lvl1pPr>
            <a:lvl2pPr lvl="1" rtl="0" algn="ctr">
              <a:spcBef>
                <a:spcPts val="0"/>
              </a:spcBef>
              <a:spcAft>
                <a:spcPts val="0"/>
              </a:spcAft>
              <a:buClr>
                <a:srgbClr val="FFFFFF"/>
              </a:buClr>
              <a:buSzPts val="1600"/>
              <a:buNone/>
              <a:defRPr sz="1600">
                <a:solidFill>
                  <a:srgbClr val="FFFFFF"/>
                </a:solidFill>
              </a:defRPr>
            </a:lvl2pPr>
            <a:lvl3pPr lvl="2" rtl="0" algn="ctr">
              <a:spcBef>
                <a:spcPts val="0"/>
              </a:spcBef>
              <a:spcAft>
                <a:spcPts val="0"/>
              </a:spcAft>
              <a:buClr>
                <a:srgbClr val="FFFFFF"/>
              </a:buClr>
              <a:buSzPts val="1600"/>
              <a:buNone/>
              <a:defRPr sz="1600">
                <a:solidFill>
                  <a:srgbClr val="FFFFFF"/>
                </a:solidFill>
              </a:defRPr>
            </a:lvl3pPr>
            <a:lvl4pPr lvl="3" rtl="0" algn="ctr">
              <a:spcBef>
                <a:spcPts val="0"/>
              </a:spcBef>
              <a:spcAft>
                <a:spcPts val="0"/>
              </a:spcAft>
              <a:buClr>
                <a:srgbClr val="FFFFFF"/>
              </a:buClr>
              <a:buSzPts val="1600"/>
              <a:buNone/>
              <a:defRPr sz="1600">
                <a:solidFill>
                  <a:srgbClr val="FFFFFF"/>
                </a:solidFill>
              </a:defRPr>
            </a:lvl4pPr>
            <a:lvl5pPr lvl="4" rtl="0" algn="ctr">
              <a:spcBef>
                <a:spcPts val="0"/>
              </a:spcBef>
              <a:spcAft>
                <a:spcPts val="0"/>
              </a:spcAft>
              <a:buClr>
                <a:srgbClr val="FFFFFF"/>
              </a:buClr>
              <a:buSzPts val="1600"/>
              <a:buNone/>
              <a:defRPr sz="1600">
                <a:solidFill>
                  <a:srgbClr val="FFFFFF"/>
                </a:solidFill>
              </a:defRPr>
            </a:lvl5pPr>
            <a:lvl6pPr lvl="5" rtl="0" algn="ctr">
              <a:spcBef>
                <a:spcPts val="0"/>
              </a:spcBef>
              <a:spcAft>
                <a:spcPts val="0"/>
              </a:spcAft>
              <a:buClr>
                <a:srgbClr val="FFFFFF"/>
              </a:buClr>
              <a:buSzPts val="1600"/>
              <a:buNone/>
              <a:defRPr sz="1600">
                <a:solidFill>
                  <a:srgbClr val="FFFFFF"/>
                </a:solidFill>
              </a:defRPr>
            </a:lvl6pPr>
            <a:lvl7pPr lvl="6" rtl="0" algn="ctr">
              <a:spcBef>
                <a:spcPts val="0"/>
              </a:spcBef>
              <a:spcAft>
                <a:spcPts val="0"/>
              </a:spcAft>
              <a:buClr>
                <a:srgbClr val="FFFFFF"/>
              </a:buClr>
              <a:buSzPts val="1600"/>
              <a:buNone/>
              <a:defRPr sz="1600">
                <a:solidFill>
                  <a:srgbClr val="FFFFFF"/>
                </a:solidFill>
              </a:defRPr>
            </a:lvl7pPr>
            <a:lvl8pPr lvl="7" rtl="0" algn="ctr">
              <a:spcBef>
                <a:spcPts val="0"/>
              </a:spcBef>
              <a:spcAft>
                <a:spcPts val="0"/>
              </a:spcAft>
              <a:buClr>
                <a:srgbClr val="FFFFFF"/>
              </a:buClr>
              <a:buSzPts val="1600"/>
              <a:buNone/>
              <a:defRPr sz="1600">
                <a:solidFill>
                  <a:srgbClr val="FFFFFF"/>
                </a:solidFill>
              </a:defRPr>
            </a:lvl8pPr>
            <a:lvl9pPr lvl="8" rtl="0" algn="ctr">
              <a:spcBef>
                <a:spcPts val="0"/>
              </a:spcBef>
              <a:spcAft>
                <a:spcPts val="0"/>
              </a:spcAft>
              <a:buClr>
                <a:srgbClr val="FFFFFF"/>
              </a:buClr>
              <a:buSzPts val="1600"/>
              <a:buNone/>
              <a:defRPr sz="1600">
                <a:solidFill>
                  <a:srgbClr val="FFFFFF"/>
                </a:solidFill>
              </a:defRPr>
            </a:lvl9pPr>
          </a:lstStyle>
          <a:p/>
        </p:txBody>
      </p:sp>
      <p:sp>
        <p:nvSpPr>
          <p:cNvPr id="80" name="Google Shape;80;p9"/>
          <p:cNvSpPr txBox="1"/>
          <p:nvPr>
            <p:ph idx="1" type="subTitle"/>
          </p:nvPr>
        </p:nvSpPr>
        <p:spPr>
          <a:xfrm>
            <a:off x="1009313" y="3797425"/>
            <a:ext cx="18813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000"/>
              <a:buNone/>
              <a:defRPr sz="1000">
                <a:solidFill>
                  <a:srgbClr val="FFFFFF"/>
                </a:solidFill>
              </a:defRPr>
            </a:lvl1pPr>
            <a:lvl2pPr lvl="1" rtl="0" algn="ctr">
              <a:lnSpc>
                <a:spcPct val="100000"/>
              </a:lnSpc>
              <a:spcBef>
                <a:spcPts val="0"/>
              </a:spcBef>
              <a:spcAft>
                <a:spcPts val="0"/>
              </a:spcAft>
              <a:buClr>
                <a:srgbClr val="FFFFFF"/>
              </a:buClr>
              <a:buSzPts val="1000"/>
              <a:buNone/>
              <a:defRPr sz="1000">
                <a:solidFill>
                  <a:srgbClr val="FFFFFF"/>
                </a:solidFill>
              </a:defRPr>
            </a:lvl2pPr>
            <a:lvl3pPr lvl="2" rtl="0" algn="ctr">
              <a:lnSpc>
                <a:spcPct val="100000"/>
              </a:lnSpc>
              <a:spcBef>
                <a:spcPts val="0"/>
              </a:spcBef>
              <a:spcAft>
                <a:spcPts val="0"/>
              </a:spcAft>
              <a:buClr>
                <a:srgbClr val="FFFFFF"/>
              </a:buClr>
              <a:buSzPts val="1000"/>
              <a:buNone/>
              <a:defRPr sz="1000">
                <a:solidFill>
                  <a:srgbClr val="FFFFFF"/>
                </a:solidFill>
              </a:defRPr>
            </a:lvl3pPr>
            <a:lvl4pPr lvl="3" rtl="0" algn="ctr">
              <a:lnSpc>
                <a:spcPct val="100000"/>
              </a:lnSpc>
              <a:spcBef>
                <a:spcPts val="0"/>
              </a:spcBef>
              <a:spcAft>
                <a:spcPts val="0"/>
              </a:spcAft>
              <a:buClr>
                <a:srgbClr val="FFFFFF"/>
              </a:buClr>
              <a:buSzPts val="1000"/>
              <a:buNone/>
              <a:defRPr sz="1000">
                <a:solidFill>
                  <a:srgbClr val="FFFFFF"/>
                </a:solidFill>
              </a:defRPr>
            </a:lvl4pPr>
            <a:lvl5pPr lvl="4" rtl="0" algn="ctr">
              <a:lnSpc>
                <a:spcPct val="100000"/>
              </a:lnSpc>
              <a:spcBef>
                <a:spcPts val="0"/>
              </a:spcBef>
              <a:spcAft>
                <a:spcPts val="0"/>
              </a:spcAft>
              <a:buClr>
                <a:srgbClr val="FFFFFF"/>
              </a:buClr>
              <a:buSzPts val="1000"/>
              <a:buNone/>
              <a:defRPr sz="1000">
                <a:solidFill>
                  <a:srgbClr val="FFFFFF"/>
                </a:solidFill>
              </a:defRPr>
            </a:lvl5pPr>
            <a:lvl6pPr lvl="5" rtl="0" algn="ctr">
              <a:lnSpc>
                <a:spcPct val="100000"/>
              </a:lnSpc>
              <a:spcBef>
                <a:spcPts val="0"/>
              </a:spcBef>
              <a:spcAft>
                <a:spcPts val="0"/>
              </a:spcAft>
              <a:buClr>
                <a:srgbClr val="FFFFFF"/>
              </a:buClr>
              <a:buSzPts val="1000"/>
              <a:buNone/>
              <a:defRPr sz="1000">
                <a:solidFill>
                  <a:srgbClr val="FFFFFF"/>
                </a:solidFill>
              </a:defRPr>
            </a:lvl6pPr>
            <a:lvl7pPr lvl="6" rtl="0" algn="ctr">
              <a:lnSpc>
                <a:spcPct val="100000"/>
              </a:lnSpc>
              <a:spcBef>
                <a:spcPts val="0"/>
              </a:spcBef>
              <a:spcAft>
                <a:spcPts val="0"/>
              </a:spcAft>
              <a:buClr>
                <a:srgbClr val="FFFFFF"/>
              </a:buClr>
              <a:buSzPts val="1000"/>
              <a:buNone/>
              <a:defRPr sz="1000">
                <a:solidFill>
                  <a:srgbClr val="FFFFFF"/>
                </a:solidFill>
              </a:defRPr>
            </a:lvl7pPr>
            <a:lvl8pPr lvl="7" rtl="0" algn="ctr">
              <a:lnSpc>
                <a:spcPct val="100000"/>
              </a:lnSpc>
              <a:spcBef>
                <a:spcPts val="0"/>
              </a:spcBef>
              <a:spcAft>
                <a:spcPts val="0"/>
              </a:spcAft>
              <a:buClr>
                <a:srgbClr val="FFFFFF"/>
              </a:buClr>
              <a:buSzPts val="1000"/>
              <a:buNone/>
              <a:defRPr sz="1000">
                <a:solidFill>
                  <a:srgbClr val="FFFFFF"/>
                </a:solidFill>
              </a:defRPr>
            </a:lvl8pPr>
            <a:lvl9pPr lvl="8" rtl="0" algn="ctr">
              <a:lnSpc>
                <a:spcPct val="100000"/>
              </a:lnSpc>
              <a:spcBef>
                <a:spcPts val="0"/>
              </a:spcBef>
              <a:spcAft>
                <a:spcPts val="0"/>
              </a:spcAft>
              <a:buClr>
                <a:srgbClr val="FFFFFF"/>
              </a:buClr>
              <a:buSzPts val="1000"/>
              <a:buNone/>
              <a:defRPr sz="1000">
                <a:solidFill>
                  <a:srgbClr val="FFFFFF"/>
                </a:solidFill>
              </a:defRPr>
            </a:lvl9pPr>
          </a:lstStyle>
          <a:p/>
        </p:txBody>
      </p:sp>
      <p:sp>
        <p:nvSpPr>
          <p:cNvPr id="81" name="Google Shape;81;p9"/>
          <p:cNvSpPr txBox="1"/>
          <p:nvPr>
            <p:ph idx="2" type="ctrTitle"/>
          </p:nvPr>
        </p:nvSpPr>
        <p:spPr>
          <a:xfrm>
            <a:off x="3660288" y="3115775"/>
            <a:ext cx="18813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1600"/>
              <a:buNone/>
              <a:defRPr sz="1600">
                <a:solidFill>
                  <a:srgbClr val="FFFFFF"/>
                </a:solidFill>
              </a:defRPr>
            </a:lvl1pPr>
            <a:lvl2pPr lvl="1" rtl="0" algn="ctr">
              <a:spcBef>
                <a:spcPts val="0"/>
              </a:spcBef>
              <a:spcAft>
                <a:spcPts val="0"/>
              </a:spcAft>
              <a:buClr>
                <a:srgbClr val="FFFFFF"/>
              </a:buClr>
              <a:buSzPts val="1600"/>
              <a:buNone/>
              <a:defRPr sz="1600">
                <a:solidFill>
                  <a:srgbClr val="FFFFFF"/>
                </a:solidFill>
              </a:defRPr>
            </a:lvl2pPr>
            <a:lvl3pPr lvl="2" rtl="0" algn="ctr">
              <a:spcBef>
                <a:spcPts val="0"/>
              </a:spcBef>
              <a:spcAft>
                <a:spcPts val="0"/>
              </a:spcAft>
              <a:buClr>
                <a:srgbClr val="FFFFFF"/>
              </a:buClr>
              <a:buSzPts val="1600"/>
              <a:buNone/>
              <a:defRPr sz="1600">
                <a:solidFill>
                  <a:srgbClr val="FFFFFF"/>
                </a:solidFill>
              </a:defRPr>
            </a:lvl3pPr>
            <a:lvl4pPr lvl="3" rtl="0" algn="ctr">
              <a:spcBef>
                <a:spcPts val="0"/>
              </a:spcBef>
              <a:spcAft>
                <a:spcPts val="0"/>
              </a:spcAft>
              <a:buClr>
                <a:srgbClr val="FFFFFF"/>
              </a:buClr>
              <a:buSzPts val="1600"/>
              <a:buNone/>
              <a:defRPr sz="1600">
                <a:solidFill>
                  <a:srgbClr val="FFFFFF"/>
                </a:solidFill>
              </a:defRPr>
            </a:lvl4pPr>
            <a:lvl5pPr lvl="4" rtl="0" algn="ctr">
              <a:spcBef>
                <a:spcPts val="0"/>
              </a:spcBef>
              <a:spcAft>
                <a:spcPts val="0"/>
              </a:spcAft>
              <a:buClr>
                <a:srgbClr val="FFFFFF"/>
              </a:buClr>
              <a:buSzPts val="1600"/>
              <a:buNone/>
              <a:defRPr sz="1600">
                <a:solidFill>
                  <a:srgbClr val="FFFFFF"/>
                </a:solidFill>
              </a:defRPr>
            </a:lvl5pPr>
            <a:lvl6pPr lvl="5" rtl="0" algn="ctr">
              <a:spcBef>
                <a:spcPts val="0"/>
              </a:spcBef>
              <a:spcAft>
                <a:spcPts val="0"/>
              </a:spcAft>
              <a:buClr>
                <a:srgbClr val="FFFFFF"/>
              </a:buClr>
              <a:buSzPts val="1600"/>
              <a:buNone/>
              <a:defRPr sz="1600">
                <a:solidFill>
                  <a:srgbClr val="FFFFFF"/>
                </a:solidFill>
              </a:defRPr>
            </a:lvl6pPr>
            <a:lvl7pPr lvl="6" rtl="0" algn="ctr">
              <a:spcBef>
                <a:spcPts val="0"/>
              </a:spcBef>
              <a:spcAft>
                <a:spcPts val="0"/>
              </a:spcAft>
              <a:buClr>
                <a:srgbClr val="FFFFFF"/>
              </a:buClr>
              <a:buSzPts val="1600"/>
              <a:buNone/>
              <a:defRPr sz="1600">
                <a:solidFill>
                  <a:srgbClr val="FFFFFF"/>
                </a:solidFill>
              </a:defRPr>
            </a:lvl7pPr>
            <a:lvl8pPr lvl="7" rtl="0" algn="ctr">
              <a:spcBef>
                <a:spcPts val="0"/>
              </a:spcBef>
              <a:spcAft>
                <a:spcPts val="0"/>
              </a:spcAft>
              <a:buClr>
                <a:srgbClr val="FFFFFF"/>
              </a:buClr>
              <a:buSzPts val="1600"/>
              <a:buNone/>
              <a:defRPr sz="1600">
                <a:solidFill>
                  <a:srgbClr val="FFFFFF"/>
                </a:solidFill>
              </a:defRPr>
            </a:lvl8pPr>
            <a:lvl9pPr lvl="8" rtl="0" algn="ctr">
              <a:spcBef>
                <a:spcPts val="0"/>
              </a:spcBef>
              <a:spcAft>
                <a:spcPts val="0"/>
              </a:spcAft>
              <a:buClr>
                <a:srgbClr val="FFFFFF"/>
              </a:buClr>
              <a:buSzPts val="1600"/>
              <a:buNone/>
              <a:defRPr sz="1600">
                <a:solidFill>
                  <a:srgbClr val="FFFFFF"/>
                </a:solidFill>
              </a:defRPr>
            </a:lvl9pPr>
          </a:lstStyle>
          <a:p/>
        </p:txBody>
      </p:sp>
      <p:sp>
        <p:nvSpPr>
          <p:cNvPr id="82" name="Google Shape;82;p9"/>
          <p:cNvSpPr txBox="1"/>
          <p:nvPr>
            <p:ph idx="3" type="subTitle"/>
          </p:nvPr>
        </p:nvSpPr>
        <p:spPr>
          <a:xfrm>
            <a:off x="3660288" y="3797425"/>
            <a:ext cx="18813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000"/>
              <a:buNone/>
              <a:defRPr sz="1000">
                <a:solidFill>
                  <a:srgbClr val="FFFFFF"/>
                </a:solidFill>
              </a:defRPr>
            </a:lvl1pPr>
            <a:lvl2pPr lvl="1" rtl="0" algn="ctr">
              <a:lnSpc>
                <a:spcPct val="100000"/>
              </a:lnSpc>
              <a:spcBef>
                <a:spcPts val="0"/>
              </a:spcBef>
              <a:spcAft>
                <a:spcPts val="0"/>
              </a:spcAft>
              <a:buClr>
                <a:srgbClr val="FFFFFF"/>
              </a:buClr>
              <a:buSzPts val="1000"/>
              <a:buNone/>
              <a:defRPr sz="1000">
                <a:solidFill>
                  <a:srgbClr val="FFFFFF"/>
                </a:solidFill>
              </a:defRPr>
            </a:lvl2pPr>
            <a:lvl3pPr lvl="2" rtl="0" algn="ctr">
              <a:lnSpc>
                <a:spcPct val="100000"/>
              </a:lnSpc>
              <a:spcBef>
                <a:spcPts val="0"/>
              </a:spcBef>
              <a:spcAft>
                <a:spcPts val="0"/>
              </a:spcAft>
              <a:buClr>
                <a:srgbClr val="FFFFFF"/>
              </a:buClr>
              <a:buSzPts val="1000"/>
              <a:buNone/>
              <a:defRPr sz="1000">
                <a:solidFill>
                  <a:srgbClr val="FFFFFF"/>
                </a:solidFill>
              </a:defRPr>
            </a:lvl3pPr>
            <a:lvl4pPr lvl="3" rtl="0" algn="ctr">
              <a:lnSpc>
                <a:spcPct val="100000"/>
              </a:lnSpc>
              <a:spcBef>
                <a:spcPts val="0"/>
              </a:spcBef>
              <a:spcAft>
                <a:spcPts val="0"/>
              </a:spcAft>
              <a:buClr>
                <a:srgbClr val="FFFFFF"/>
              </a:buClr>
              <a:buSzPts val="1000"/>
              <a:buNone/>
              <a:defRPr sz="1000">
                <a:solidFill>
                  <a:srgbClr val="FFFFFF"/>
                </a:solidFill>
              </a:defRPr>
            </a:lvl4pPr>
            <a:lvl5pPr lvl="4" rtl="0" algn="ctr">
              <a:lnSpc>
                <a:spcPct val="100000"/>
              </a:lnSpc>
              <a:spcBef>
                <a:spcPts val="0"/>
              </a:spcBef>
              <a:spcAft>
                <a:spcPts val="0"/>
              </a:spcAft>
              <a:buClr>
                <a:srgbClr val="FFFFFF"/>
              </a:buClr>
              <a:buSzPts val="1000"/>
              <a:buNone/>
              <a:defRPr sz="1000">
                <a:solidFill>
                  <a:srgbClr val="FFFFFF"/>
                </a:solidFill>
              </a:defRPr>
            </a:lvl5pPr>
            <a:lvl6pPr lvl="5" rtl="0" algn="ctr">
              <a:lnSpc>
                <a:spcPct val="100000"/>
              </a:lnSpc>
              <a:spcBef>
                <a:spcPts val="0"/>
              </a:spcBef>
              <a:spcAft>
                <a:spcPts val="0"/>
              </a:spcAft>
              <a:buClr>
                <a:srgbClr val="FFFFFF"/>
              </a:buClr>
              <a:buSzPts val="1000"/>
              <a:buNone/>
              <a:defRPr sz="1000">
                <a:solidFill>
                  <a:srgbClr val="FFFFFF"/>
                </a:solidFill>
              </a:defRPr>
            </a:lvl6pPr>
            <a:lvl7pPr lvl="6" rtl="0" algn="ctr">
              <a:lnSpc>
                <a:spcPct val="100000"/>
              </a:lnSpc>
              <a:spcBef>
                <a:spcPts val="0"/>
              </a:spcBef>
              <a:spcAft>
                <a:spcPts val="0"/>
              </a:spcAft>
              <a:buClr>
                <a:srgbClr val="FFFFFF"/>
              </a:buClr>
              <a:buSzPts val="1000"/>
              <a:buNone/>
              <a:defRPr sz="1000">
                <a:solidFill>
                  <a:srgbClr val="FFFFFF"/>
                </a:solidFill>
              </a:defRPr>
            </a:lvl7pPr>
            <a:lvl8pPr lvl="7" rtl="0" algn="ctr">
              <a:lnSpc>
                <a:spcPct val="100000"/>
              </a:lnSpc>
              <a:spcBef>
                <a:spcPts val="0"/>
              </a:spcBef>
              <a:spcAft>
                <a:spcPts val="0"/>
              </a:spcAft>
              <a:buClr>
                <a:srgbClr val="FFFFFF"/>
              </a:buClr>
              <a:buSzPts val="1000"/>
              <a:buNone/>
              <a:defRPr sz="1000">
                <a:solidFill>
                  <a:srgbClr val="FFFFFF"/>
                </a:solidFill>
              </a:defRPr>
            </a:lvl8pPr>
            <a:lvl9pPr lvl="8" rtl="0" algn="ctr">
              <a:lnSpc>
                <a:spcPct val="100000"/>
              </a:lnSpc>
              <a:spcBef>
                <a:spcPts val="0"/>
              </a:spcBef>
              <a:spcAft>
                <a:spcPts val="0"/>
              </a:spcAft>
              <a:buClr>
                <a:srgbClr val="FFFFFF"/>
              </a:buClr>
              <a:buSzPts val="1000"/>
              <a:buNone/>
              <a:defRPr sz="1000">
                <a:solidFill>
                  <a:srgbClr val="FFFFFF"/>
                </a:solidFill>
              </a:defRPr>
            </a:lvl9pPr>
          </a:lstStyle>
          <a:p/>
        </p:txBody>
      </p:sp>
      <p:sp>
        <p:nvSpPr>
          <p:cNvPr id="83" name="Google Shape;83;p9"/>
          <p:cNvSpPr txBox="1"/>
          <p:nvPr>
            <p:ph idx="4" type="ctrTitle"/>
          </p:nvPr>
        </p:nvSpPr>
        <p:spPr>
          <a:xfrm>
            <a:off x="6311263" y="3115775"/>
            <a:ext cx="1881300" cy="6447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1600"/>
              <a:buNone/>
              <a:defRPr sz="1600">
                <a:solidFill>
                  <a:srgbClr val="FFFFFF"/>
                </a:solidFill>
              </a:defRPr>
            </a:lvl1pPr>
            <a:lvl2pPr lvl="1" rtl="0" algn="ctr">
              <a:spcBef>
                <a:spcPts val="0"/>
              </a:spcBef>
              <a:spcAft>
                <a:spcPts val="0"/>
              </a:spcAft>
              <a:buClr>
                <a:srgbClr val="FFFFFF"/>
              </a:buClr>
              <a:buSzPts val="1600"/>
              <a:buNone/>
              <a:defRPr sz="1600">
                <a:solidFill>
                  <a:srgbClr val="FFFFFF"/>
                </a:solidFill>
              </a:defRPr>
            </a:lvl2pPr>
            <a:lvl3pPr lvl="2" rtl="0" algn="ctr">
              <a:spcBef>
                <a:spcPts val="0"/>
              </a:spcBef>
              <a:spcAft>
                <a:spcPts val="0"/>
              </a:spcAft>
              <a:buClr>
                <a:srgbClr val="FFFFFF"/>
              </a:buClr>
              <a:buSzPts val="1600"/>
              <a:buNone/>
              <a:defRPr sz="1600">
                <a:solidFill>
                  <a:srgbClr val="FFFFFF"/>
                </a:solidFill>
              </a:defRPr>
            </a:lvl3pPr>
            <a:lvl4pPr lvl="3" rtl="0" algn="ctr">
              <a:spcBef>
                <a:spcPts val="0"/>
              </a:spcBef>
              <a:spcAft>
                <a:spcPts val="0"/>
              </a:spcAft>
              <a:buClr>
                <a:srgbClr val="FFFFFF"/>
              </a:buClr>
              <a:buSzPts val="1600"/>
              <a:buNone/>
              <a:defRPr sz="1600">
                <a:solidFill>
                  <a:srgbClr val="FFFFFF"/>
                </a:solidFill>
              </a:defRPr>
            </a:lvl4pPr>
            <a:lvl5pPr lvl="4" rtl="0" algn="ctr">
              <a:spcBef>
                <a:spcPts val="0"/>
              </a:spcBef>
              <a:spcAft>
                <a:spcPts val="0"/>
              </a:spcAft>
              <a:buClr>
                <a:srgbClr val="FFFFFF"/>
              </a:buClr>
              <a:buSzPts val="1600"/>
              <a:buNone/>
              <a:defRPr sz="1600">
                <a:solidFill>
                  <a:srgbClr val="FFFFFF"/>
                </a:solidFill>
              </a:defRPr>
            </a:lvl5pPr>
            <a:lvl6pPr lvl="5" rtl="0" algn="ctr">
              <a:spcBef>
                <a:spcPts val="0"/>
              </a:spcBef>
              <a:spcAft>
                <a:spcPts val="0"/>
              </a:spcAft>
              <a:buClr>
                <a:srgbClr val="FFFFFF"/>
              </a:buClr>
              <a:buSzPts val="1600"/>
              <a:buNone/>
              <a:defRPr sz="1600">
                <a:solidFill>
                  <a:srgbClr val="FFFFFF"/>
                </a:solidFill>
              </a:defRPr>
            </a:lvl6pPr>
            <a:lvl7pPr lvl="6" rtl="0" algn="ctr">
              <a:spcBef>
                <a:spcPts val="0"/>
              </a:spcBef>
              <a:spcAft>
                <a:spcPts val="0"/>
              </a:spcAft>
              <a:buClr>
                <a:srgbClr val="FFFFFF"/>
              </a:buClr>
              <a:buSzPts val="1600"/>
              <a:buNone/>
              <a:defRPr sz="1600">
                <a:solidFill>
                  <a:srgbClr val="FFFFFF"/>
                </a:solidFill>
              </a:defRPr>
            </a:lvl7pPr>
            <a:lvl8pPr lvl="7" rtl="0" algn="ctr">
              <a:spcBef>
                <a:spcPts val="0"/>
              </a:spcBef>
              <a:spcAft>
                <a:spcPts val="0"/>
              </a:spcAft>
              <a:buClr>
                <a:srgbClr val="FFFFFF"/>
              </a:buClr>
              <a:buSzPts val="1600"/>
              <a:buNone/>
              <a:defRPr sz="1600">
                <a:solidFill>
                  <a:srgbClr val="FFFFFF"/>
                </a:solidFill>
              </a:defRPr>
            </a:lvl8pPr>
            <a:lvl9pPr lvl="8" rtl="0" algn="ctr">
              <a:spcBef>
                <a:spcPts val="0"/>
              </a:spcBef>
              <a:spcAft>
                <a:spcPts val="0"/>
              </a:spcAft>
              <a:buClr>
                <a:srgbClr val="FFFFFF"/>
              </a:buClr>
              <a:buSzPts val="1600"/>
              <a:buNone/>
              <a:defRPr sz="1600">
                <a:solidFill>
                  <a:srgbClr val="FFFFFF"/>
                </a:solidFill>
              </a:defRPr>
            </a:lvl9pPr>
          </a:lstStyle>
          <a:p/>
        </p:txBody>
      </p:sp>
      <p:sp>
        <p:nvSpPr>
          <p:cNvPr id="84" name="Google Shape;84;p9"/>
          <p:cNvSpPr txBox="1"/>
          <p:nvPr>
            <p:ph idx="5" type="subTitle"/>
          </p:nvPr>
        </p:nvSpPr>
        <p:spPr>
          <a:xfrm>
            <a:off x="6311263" y="3797425"/>
            <a:ext cx="1881300" cy="1112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FFFFFF"/>
              </a:buClr>
              <a:buSzPts val="1000"/>
              <a:buNone/>
              <a:defRPr sz="1000">
                <a:solidFill>
                  <a:srgbClr val="FFFFFF"/>
                </a:solidFill>
              </a:defRPr>
            </a:lvl1pPr>
            <a:lvl2pPr lvl="1" rtl="0" algn="ctr">
              <a:lnSpc>
                <a:spcPct val="100000"/>
              </a:lnSpc>
              <a:spcBef>
                <a:spcPts val="0"/>
              </a:spcBef>
              <a:spcAft>
                <a:spcPts val="0"/>
              </a:spcAft>
              <a:buClr>
                <a:srgbClr val="FFFFFF"/>
              </a:buClr>
              <a:buSzPts val="1000"/>
              <a:buNone/>
              <a:defRPr sz="1000">
                <a:solidFill>
                  <a:srgbClr val="FFFFFF"/>
                </a:solidFill>
              </a:defRPr>
            </a:lvl2pPr>
            <a:lvl3pPr lvl="2" rtl="0" algn="ctr">
              <a:lnSpc>
                <a:spcPct val="100000"/>
              </a:lnSpc>
              <a:spcBef>
                <a:spcPts val="0"/>
              </a:spcBef>
              <a:spcAft>
                <a:spcPts val="0"/>
              </a:spcAft>
              <a:buClr>
                <a:srgbClr val="FFFFFF"/>
              </a:buClr>
              <a:buSzPts val="1000"/>
              <a:buNone/>
              <a:defRPr sz="1000">
                <a:solidFill>
                  <a:srgbClr val="FFFFFF"/>
                </a:solidFill>
              </a:defRPr>
            </a:lvl3pPr>
            <a:lvl4pPr lvl="3" rtl="0" algn="ctr">
              <a:lnSpc>
                <a:spcPct val="100000"/>
              </a:lnSpc>
              <a:spcBef>
                <a:spcPts val="0"/>
              </a:spcBef>
              <a:spcAft>
                <a:spcPts val="0"/>
              </a:spcAft>
              <a:buClr>
                <a:srgbClr val="FFFFFF"/>
              </a:buClr>
              <a:buSzPts val="1000"/>
              <a:buNone/>
              <a:defRPr sz="1000">
                <a:solidFill>
                  <a:srgbClr val="FFFFFF"/>
                </a:solidFill>
              </a:defRPr>
            </a:lvl4pPr>
            <a:lvl5pPr lvl="4" rtl="0" algn="ctr">
              <a:lnSpc>
                <a:spcPct val="100000"/>
              </a:lnSpc>
              <a:spcBef>
                <a:spcPts val="0"/>
              </a:spcBef>
              <a:spcAft>
                <a:spcPts val="0"/>
              </a:spcAft>
              <a:buClr>
                <a:srgbClr val="FFFFFF"/>
              </a:buClr>
              <a:buSzPts val="1000"/>
              <a:buNone/>
              <a:defRPr sz="1000">
                <a:solidFill>
                  <a:srgbClr val="FFFFFF"/>
                </a:solidFill>
              </a:defRPr>
            </a:lvl5pPr>
            <a:lvl6pPr lvl="5" rtl="0" algn="ctr">
              <a:lnSpc>
                <a:spcPct val="100000"/>
              </a:lnSpc>
              <a:spcBef>
                <a:spcPts val="0"/>
              </a:spcBef>
              <a:spcAft>
                <a:spcPts val="0"/>
              </a:spcAft>
              <a:buClr>
                <a:srgbClr val="FFFFFF"/>
              </a:buClr>
              <a:buSzPts val="1000"/>
              <a:buNone/>
              <a:defRPr sz="1000">
                <a:solidFill>
                  <a:srgbClr val="FFFFFF"/>
                </a:solidFill>
              </a:defRPr>
            </a:lvl6pPr>
            <a:lvl7pPr lvl="6" rtl="0" algn="ctr">
              <a:lnSpc>
                <a:spcPct val="100000"/>
              </a:lnSpc>
              <a:spcBef>
                <a:spcPts val="0"/>
              </a:spcBef>
              <a:spcAft>
                <a:spcPts val="0"/>
              </a:spcAft>
              <a:buClr>
                <a:srgbClr val="FFFFFF"/>
              </a:buClr>
              <a:buSzPts val="1000"/>
              <a:buNone/>
              <a:defRPr sz="1000">
                <a:solidFill>
                  <a:srgbClr val="FFFFFF"/>
                </a:solidFill>
              </a:defRPr>
            </a:lvl7pPr>
            <a:lvl8pPr lvl="7" rtl="0" algn="ctr">
              <a:lnSpc>
                <a:spcPct val="100000"/>
              </a:lnSpc>
              <a:spcBef>
                <a:spcPts val="0"/>
              </a:spcBef>
              <a:spcAft>
                <a:spcPts val="0"/>
              </a:spcAft>
              <a:buClr>
                <a:srgbClr val="FFFFFF"/>
              </a:buClr>
              <a:buSzPts val="1000"/>
              <a:buNone/>
              <a:defRPr sz="1000">
                <a:solidFill>
                  <a:srgbClr val="FFFFFF"/>
                </a:solidFill>
              </a:defRPr>
            </a:lvl8pPr>
            <a:lvl9pPr lvl="8" rtl="0" algn="ctr">
              <a:lnSpc>
                <a:spcPct val="100000"/>
              </a:lnSpc>
              <a:spcBef>
                <a:spcPts val="0"/>
              </a:spcBef>
              <a:spcAft>
                <a:spcPts val="0"/>
              </a:spcAft>
              <a:buClr>
                <a:srgbClr val="FFFFFF"/>
              </a:buClr>
              <a:buSzPts val="1000"/>
              <a:buNone/>
              <a:defRPr sz="1000">
                <a:solidFill>
                  <a:srgbClr val="FFFFFF"/>
                </a:solidFill>
              </a:defRPr>
            </a:lvl9pPr>
          </a:lstStyle>
          <a:p/>
        </p:txBody>
      </p:sp>
      <p:sp>
        <p:nvSpPr>
          <p:cNvPr id="85" name="Google Shape;85;p9"/>
          <p:cNvSpPr txBox="1"/>
          <p:nvPr>
            <p:ph idx="6" type="ctrTitle"/>
          </p:nvPr>
        </p:nvSpPr>
        <p:spPr>
          <a:xfrm>
            <a:off x="3773271" y="284100"/>
            <a:ext cx="4362000" cy="9462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FFFFFF"/>
              </a:buClr>
              <a:buSzPts val="1800"/>
              <a:buNone/>
              <a:defRPr sz="1800">
                <a:solidFill>
                  <a:srgbClr val="FFFFFF"/>
                </a:solidFill>
              </a:defRPr>
            </a:lvl1pPr>
            <a:lvl2pPr lvl="1" rtl="0" algn="r">
              <a:spcBef>
                <a:spcPts val="0"/>
              </a:spcBef>
              <a:spcAft>
                <a:spcPts val="0"/>
              </a:spcAft>
              <a:buClr>
                <a:srgbClr val="FFFFFF"/>
              </a:buClr>
              <a:buSzPts val="1800"/>
              <a:buNone/>
              <a:defRPr sz="1800">
                <a:solidFill>
                  <a:srgbClr val="FFFFFF"/>
                </a:solidFill>
              </a:defRPr>
            </a:lvl2pPr>
            <a:lvl3pPr lvl="2" rtl="0" algn="r">
              <a:spcBef>
                <a:spcPts val="0"/>
              </a:spcBef>
              <a:spcAft>
                <a:spcPts val="0"/>
              </a:spcAft>
              <a:buClr>
                <a:srgbClr val="FFFFFF"/>
              </a:buClr>
              <a:buSzPts val="1800"/>
              <a:buNone/>
              <a:defRPr sz="1800">
                <a:solidFill>
                  <a:srgbClr val="FFFFFF"/>
                </a:solidFill>
              </a:defRPr>
            </a:lvl3pPr>
            <a:lvl4pPr lvl="3" rtl="0" algn="r">
              <a:spcBef>
                <a:spcPts val="0"/>
              </a:spcBef>
              <a:spcAft>
                <a:spcPts val="0"/>
              </a:spcAft>
              <a:buClr>
                <a:srgbClr val="FFFFFF"/>
              </a:buClr>
              <a:buSzPts val="1800"/>
              <a:buNone/>
              <a:defRPr sz="1800">
                <a:solidFill>
                  <a:srgbClr val="FFFFFF"/>
                </a:solidFill>
              </a:defRPr>
            </a:lvl4pPr>
            <a:lvl5pPr lvl="4" rtl="0" algn="r">
              <a:spcBef>
                <a:spcPts val="0"/>
              </a:spcBef>
              <a:spcAft>
                <a:spcPts val="0"/>
              </a:spcAft>
              <a:buClr>
                <a:srgbClr val="FFFFFF"/>
              </a:buClr>
              <a:buSzPts val="1800"/>
              <a:buNone/>
              <a:defRPr sz="1800">
                <a:solidFill>
                  <a:srgbClr val="FFFFFF"/>
                </a:solidFill>
              </a:defRPr>
            </a:lvl5pPr>
            <a:lvl6pPr lvl="5" rtl="0" algn="r">
              <a:spcBef>
                <a:spcPts val="0"/>
              </a:spcBef>
              <a:spcAft>
                <a:spcPts val="0"/>
              </a:spcAft>
              <a:buClr>
                <a:srgbClr val="FFFFFF"/>
              </a:buClr>
              <a:buSzPts val="1800"/>
              <a:buNone/>
              <a:defRPr sz="1800">
                <a:solidFill>
                  <a:srgbClr val="FFFFFF"/>
                </a:solidFill>
              </a:defRPr>
            </a:lvl6pPr>
            <a:lvl7pPr lvl="6" rtl="0" algn="r">
              <a:spcBef>
                <a:spcPts val="0"/>
              </a:spcBef>
              <a:spcAft>
                <a:spcPts val="0"/>
              </a:spcAft>
              <a:buClr>
                <a:srgbClr val="FFFFFF"/>
              </a:buClr>
              <a:buSzPts val="1800"/>
              <a:buNone/>
              <a:defRPr sz="1800">
                <a:solidFill>
                  <a:srgbClr val="FFFFFF"/>
                </a:solidFill>
              </a:defRPr>
            </a:lvl7pPr>
            <a:lvl8pPr lvl="7" rtl="0" algn="r">
              <a:spcBef>
                <a:spcPts val="0"/>
              </a:spcBef>
              <a:spcAft>
                <a:spcPts val="0"/>
              </a:spcAft>
              <a:buClr>
                <a:srgbClr val="FFFFFF"/>
              </a:buClr>
              <a:buSzPts val="1800"/>
              <a:buNone/>
              <a:defRPr sz="1800">
                <a:solidFill>
                  <a:srgbClr val="FFFFFF"/>
                </a:solidFill>
              </a:defRPr>
            </a:lvl8pPr>
            <a:lvl9pPr lvl="8" rtl="0" algn="r">
              <a:spcBef>
                <a:spcPts val="0"/>
              </a:spcBef>
              <a:spcAft>
                <a:spcPts val="0"/>
              </a:spcAft>
              <a:buClr>
                <a:srgbClr val="FFFFFF"/>
              </a:buClr>
              <a:buSzPts val="1800"/>
              <a:buNone/>
              <a:defRPr sz="1800">
                <a:solidFill>
                  <a:srgbClr val="FFFFFF"/>
                </a:solidFill>
              </a:defRPr>
            </a:lvl9pPr>
          </a:lstStyle>
          <a:p/>
        </p:txBody>
      </p:sp>
      <p:cxnSp>
        <p:nvCxnSpPr>
          <p:cNvPr id="86" name="Google Shape;86;p9"/>
          <p:cNvCxnSpPr/>
          <p:nvPr/>
        </p:nvCxnSpPr>
        <p:spPr>
          <a:xfrm>
            <a:off x="8561375" y="4797325"/>
            <a:ext cx="582600" cy="0"/>
          </a:xfrm>
          <a:prstGeom prst="straightConnector1">
            <a:avLst/>
          </a:prstGeom>
          <a:noFill/>
          <a:ln cap="flat" cmpd="sng" w="19050">
            <a:solidFill>
              <a:srgbClr val="FFFFFF"/>
            </a:solidFill>
            <a:prstDash val="solid"/>
            <a:round/>
            <a:headEnd len="med" w="med" type="none"/>
            <a:tailEnd len="med" w="med" type="none"/>
          </a:ln>
        </p:spPr>
      </p:cxnSp>
      <p:sp>
        <p:nvSpPr>
          <p:cNvPr id="87" name="Google Shape;87;p9"/>
          <p:cNvSpPr txBox="1"/>
          <p:nvPr>
            <p:ph idx="12" type="sldNum"/>
          </p:nvPr>
        </p:nvSpPr>
        <p:spPr>
          <a:xfrm>
            <a:off x="7941470" y="4673152"/>
            <a:ext cx="548700" cy="276000"/>
          </a:xfrm>
          <a:prstGeom prst="rect">
            <a:avLst/>
          </a:prstGeom>
        </p:spPr>
        <p:txBody>
          <a:bodyPr anchorCtr="0" anchor="ctr" bIns="91425" lIns="91425" spcFirstLastPara="1" rIns="91425" wrap="square" tIns="91425">
            <a:noAutofit/>
          </a:bodyPr>
          <a:lstStyle>
            <a:lvl1pPr lvl="0" rtl="0">
              <a:buNone/>
              <a:defRPr>
                <a:solidFill>
                  <a:srgbClr val="FFFFFF"/>
                </a:solidFill>
                <a:latin typeface="Roboto Condensed"/>
                <a:ea typeface="Roboto Condensed"/>
                <a:cs typeface="Roboto Condensed"/>
                <a:sym typeface="Roboto Condensed"/>
              </a:defRPr>
            </a:lvl1pPr>
            <a:lvl2pPr lvl="1" rtl="0">
              <a:buNone/>
              <a:defRPr>
                <a:solidFill>
                  <a:srgbClr val="FFFFFF"/>
                </a:solidFill>
                <a:latin typeface="Roboto Condensed"/>
                <a:ea typeface="Roboto Condensed"/>
                <a:cs typeface="Roboto Condensed"/>
                <a:sym typeface="Roboto Condensed"/>
              </a:defRPr>
            </a:lvl2pPr>
            <a:lvl3pPr lvl="2" rtl="0">
              <a:buNone/>
              <a:defRPr>
                <a:solidFill>
                  <a:srgbClr val="FFFFFF"/>
                </a:solidFill>
                <a:latin typeface="Roboto Condensed"/>
                <a:ea typeface="Roboto Condensed"/>
                <a:cs typeface="Roboto Condensed"/>
                <a:sym typeface="Roboto Condensed"/>
              </a:defRPr>
            </a:lvl3pPr>
            <a:lvl4pPr lvl="3" rtl="0">
              <a:buNone/>
              <a:defRPr>
                <a:solidFill>
                  <a:srgbClr val="FFFFFF"/>
                </a:solidFill>
                <a:latin typeface="Roboto Condensed"/>
                <a:ea typeface="Roboto Condensed"/>
                <a:cs typeface="Roboto Condensed"/>
                <a:sym typeface="Roboto Condensed"/>
              </a:defRPr>
            </a:lvl4pPr>
            <a:lvl5pPr lvl="4" rtl="0">
              <a:buNone/>
              <a:defRPr>
                <a:solidFill>
                  <a:srgbClr val="FFFFFF"/>
                </a:solidFill>
                <a:latin typeface="Roboto Condensed"/>
                <a:ea typeface="Roboto Condensed"/>
                <a:cs typeface="Roboto Condensed"/>
                <a:sym typeface="Roboto Condensed"/>
              </a:defRPr>
            </a:lvl5pPr>
            <a:lvl6pPr lvl="5" rtl="0">
              <a:buNone/>
              <a:defRPr>
                <a:solidFill>
                  <a:srgbClr val="FFFFFF"/>
                </a:solidFill>
                <a:latin typeface="Roboto Condensed"/>
                <a:ea typeface="Roboto Condensed"/>
                <a:cs typeface="Roboto Condensed"/>
                <a:sym typeface="Roboto Condensed"/>
              </a:defRPr>
            </a:lvl6pPr>
            <a:lvl7pPr lvl="6" rtl="0">
              <a:buNone/>
              <a:defRPr>
                <a:solidFill>
                  <a:srgbClr val="FFFFFF"/>
                </a:solidFill>
                <a:latin typeface="Roboto Condensed"/>
                <a:ea typeface="Roboto Condensed"/>
                <a:cs typeface="Roboto Condensed"/>
                <a:sym typeface="Roboto Condensed"/>
              </a:defRPr>
            </a:lvl7pPr>
            <a:lvl8pPr lvl="7" rtl="0">
              <a:buNone/>
              <a:defRPr>
                <a:solidFill>
                  <a:srgbClr val="FFFFFF"/>
                </a:solidFill>
                <a:latin typeface="Roboto Condensed"/>
                <a:ea typeface="Roboto Condensed"/>
                <a:cs typeface="Roboto Condensed"/>
                <a:sym typeface="Roboto Condensed"/>
              </a:defRPr>
            </a:lvl8pPr>
            <a:lvl9pPr lvl="8" rtl="0">
              <a:buNone/>
              <a:defRPr>
                <a:solidFill>
                  <a:srgbClr val="FFFFFF"/>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CHEDULE">
  <p:cSld name="CUSTOM_1_1">
    <p:spTree>
      <p:nvGrpSpPr>
        <p:cNvPr id="88" name="Shape 88"/>
        <p:cNvGrpSpPr/>
        <p:nvPr/>
      </p:nvGrpSpPr>
      <p:grpSpPr>
        <a:xfrm>
          <a:off x="0" y="0"/>
          <a:ext cx="0" cy="0"/>
          <a:chOff x="0" y="0"/>
          <a:chExt cx="0" cy="0"/>
        </a:xfrm>
      </p:grpSpPr>
      <p:sp>
        <p:nvSpPr>
          <p:cNvPr id="89" name="Google Shape;89;p10"/>
          <p:cNvSpPr/>
          <p:nvPr/>
        </p:nvSpPr>
        <p:spPr>
          <a:xfrm flipH="1" rot="10800000">
            <a:off x="525" y="-17727"/>
            <a:ext cx="9144000" cy="5163300"/>
          </a:xfrm>
          <a:prstGeom prst="rect">
            <a:avLst/>
          </a:pr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0"/>
          <p:cNvSpPr txBox="1"/>
          <p:nvPr>
            <p:ph type="ctrTitle"/>
          </p:nvPr>
        </p:nvSpPr>
        <p:spPr>
          <a:xfrm rot="-5400000">
            <a:off x="3992708" y="2275025"/>
            <a:ext cx="7897800" cy="5778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6000"/>
              <a:buNone/>
              <a:defRPr sz="6000">
                <a:solidFill>
                  <a:srgbClr val="FFFFFF"/>
                </a:solidFill>
              </a:defRPr>
            </a:lvl1pPr>
            <a:lvl2pPr lvl="1" rtl="0" algn="ctr">
              <a:spcBef>
                <a:spcPts val="0"/>
              </a:spcBef>
              <a:spcAft>
                <a:spcPts val="0"/>
              </a:spcAft>
              <a:buClr>
                <a:srgbClr val="FFFFFF"/>
              </a:buClr>
              <a:buSzPts val="6000"/>
              <a:buNone/>
              <a:defRPr sz="6000">
                <a:solidFill>
                  <a:srgbClr val="FFFFFF"/>
                </a:solidFill>
              </a:defRPr>
            </a:lvl2pPr>
            <a:lvl3pPr lvl="2" rtl="0" algn="ctr">
              <a:spcBef>
                <a:spcPts val="0"/>
              </a:spcBef>
              <a:spcAft>
                <a:spcPts val="0"/>
              </a:spcAft>
              <a:buClr>
                <a:srgbClr val="FFFFFF"/>
              </a:buClr>
              <a:buSzPts val="6000"/>
              <a:buNone/>
              <a:defRPr sz="6000">
                <a:solidFill>
                  <a:srgbClr val="FFFFFF"/>
                </a:solidFill>
              </a:defRPr>
            </a:lvl3pPr>
            <a:lvl4pPr lvl="3" rtl="0" algn="ctr">
              <a:spcBef>
                <a:spcPts val="0"/>
              </a:spcBef>
              <a:spcAft>
                <a:spcPts val="0"/>
              </a:spcAft>
              <a:buClr>
                <a:srgbClr val="FFFFFF"/>
              </a:buClr>
              <a:buSzPts val="6000"/>
              <a:buNone/>
              <a:defRPr sz="6000">
                <a:solidFill>
                  <a:srgbClr val="FFFFFF"/>
                </a:solidFill>
              </a:defRPr>
            </a:lvl4pPr>
            <a:lvl5pPr lvl="4" rtl="0" algn="ctr">
              <a:spcBef>
                <a:spcPts val="0"/>
              </a:spcBef>
              <a:spcAft>
                <a:spcPts val="0"/>
              </a:spcAft>
              <a:buClr>
                <a:srgbClr val="FFFFFF"/>
              </a:buClr>
              <a:buSzPts val="6000"/>
              <a:buNone/>
              <a:defRPr sz="6000">
                <a:solidFill>
                  <a:srgbClr val="FFFFFF"/>
                </a:solidFill>
              </a:defRPr>
            </a:lvl5pPr>
            <a:lvl6pPr lvl="5" rtl="0" algn="ctr">
              <a:spcBef>
                <a:spcPts val="0"/>
              </a:spcBef>
              <a:spcAft>
                <a:spcPts val="0"/>
              </a:spcAft>
              <a:buClr>
                <a:srgbClr val="FFFFFF"/>
              </a:buClr>
              <a:buSzPts val="6000"/>
              <a:buNone/>
              <a:defRPr sz="6000">
                <a:solidFill>
                  <a:srgbClr val="FFFFFF"/>
                </a:solidFill>
              </a:defRPr>
            </a:lvl6pPr>
            <a:lvl7pPr lvl="6" rtl="0" algn="ctr">
              <a:spcBef>
                <a:spcPts val="0"/>
              </a:spcBef>
              <a:spcAft>
                <a:spcPts val="0"/>
              </a:spcAft>
              <a:buClr>
                <a:srgbClr val="FFFFFF"/>
              </a:buClr>
              <a:buSzPts val="6000"/>
              <a:buNone/>
              <a:defRPr sz="6000">
                <a:solidFill>
                  <a:srgbClr val="FFFFFF"/>
                </a:solidFill>
              </a:defRPr>
            </a:lvl7pPr>
            <a:lvl8pPr lvl="7" rtl="0" algn="ctr">
              <a:spcBef>
                <a:spcPts val="0"/>
              </a:spcBef>
              <a:spcAft>
                <a:spcPts val="0"/>
              </a:spcAft>
              <a:buClr>
                <a:srgbClr val="FFFFFF"/>
              </a:buClr>
              <a:buSzPts val="6000"/>
              <a:buNone/>
              <a:defRPr sz="6000">
                <a:solidFill>
                  <a:srgbClr val="FFFFFF"/>
                </a:solidFill>
              </a:defRPr>
            </a:lvl8pPr>
            <a:lvl9pPr lvl="8" rtl="0" algn="ctr">
              <a:spcBef>
                <a:spcPts val="0"/>
              </a:spcBef>
              <a:spcAft>
                <a:spcPts val="0"/>
              </a:spcAft>
              <a:buClr>
                <a:srgbClr val="FFFFFF"/>
              </a:buClr>
              <a:buSzPts val="6000"/>
              <a:buNone/>
              <a:defRPr sz="6000">
                <a:solidFill>
                  <a:srgbClr val="FFFFFF"/>
                </a:solidFill>
              </a:defRPr>
            </a:lvl9pPr>
          </a:lstStyle>
          <a:p/>
        </p:txBody>
      </p:sp>
      <p:cxnSp>
        <p:nvCxnSpPr>
          <p:cNvPr id="91" name="Google Shape;91;p10"/>
          <p:cNvCxnSpPr>
            <a:stCxn id="89" idx="1"/>
          </p:cNvCxnSpPr>
          <p:nvPr/>
        </p:nvCxnSpPr>
        <p:spPr>
          <a:xfrm>
            <a:off x="525" y="2563923"/>
            <a:ext cx="4165800" cy="0"/>
          </a:xfrm>
          <a:prstGeom prst="straightConnector1">
            <a:avLst/>
          </a:prstGeom>
          <a:noFill/>
          <a:ln cap="flat" cmpd="sng" w="19050">
            <a:solidFill>
              <a:srgbClr val="FFFFFF"/>
            </a:solidFill>
            <a:prstDash val="solid"/>
            <a:round/>
            <a:headEnd len="med" w="med" type="none"/>
            <a:tailEnd len="med" w="med" type="none"/>
          </a:ln>
        </p:spPr>
      </p:cxnSp>
      <p:sp>
        <p:nvSpPr>
          <p:cNvPr id="92" name="Google Shape;92;p10"/>
          <p:cNvSpPr txBox="1"/>
          <p:nvPr>
            <p:ph idx="2" type="ctrTitle"/>
          </p:nvPr>
        </p:nvSpPr>
        <p:spPr>
          <a:xfrm>
            <a:off x="2053211" y="1371635"/>
            <a:ext cx="1794000" cy="577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1400"/>
              <a:buNone/>
              <a:defRPr sz="14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p:txBody>
      </p:sp>
      <p:sp>
        <p:nvSpPr>
          <p:cNvPr id="93" name="Google Shape;93;p10"/>
          <p:cNvSpPr txBox="1"/>
          <p:nvPr>
            <p:ph idx="1" type="subTitle"/>
          </p:nvPr>
        </p:nvSpPr>
        <p:spPr>
          <a:xfrm>
            <a:off x="2053211" y="1894902"/>
            <a:ext cx="1794000" cy="36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000"/>
              <a:buNone/>
              <a:defRPr sz="1000">
                <a:solidFill>
                  <a:srgbClr val="FFFFFF"/>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p:txBody>
      </p:sp>
      <p:sp>
        <p:nvSpPr>
          <p:cNvPr id="94" name="Google Shape;94;p10"/>
          <p:cNvSpPr txBox="1"/>
          <p:nvPr>
            <p:ph hasCustomPrompt="1" idx="3" type="title"/>
          </p:nvPr>
        </p:nvSpPr>
        <p:spPr>
          <a:xfrm>
            <a:off x="251511" y="1535926"/>
            <a:ext cx="1753800" cy="8436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FFFFFF"/>
              </a:buClr>
              <a:buSzPts val="6500"/>
              <a:buNone/>
              <a:defRPr sz="6500">
                <a:solidFill>
                  <a:srgbClr val="FFFFFF"/>
                </a:solidFill>
              </a:defRPr>
            </a:lvl1pPr>
            <a:lvl2pPr lvl="1" rtl="0" algn="r">
              <a:spcBef>
                <a:spcPts val="0"/>
              </a:spcBef>
              <a:spcAft>
                <a:spcPts val="0"/>
              </a:spcAft>
              <a:buClr>
                <a:srgbClr val="FFFFFF"/>
              </a:buClr>
              <a:buSzPts val="6500"/>
              <a:buNone/>
              <a:defRPr sz="6500">
                <a:solidFill>
                  <a:srgbClr val="FFFFFF"/>
                </a:solidFill>
              </a:defRPr>
            </a:lvl2pPr>
            <a:lvl3pPr lvl="2" rtl="0" algn="r">
              <a:spcBef>
                <a:spcPts val="0"/>
              </a:spcBef>
              <a:spcAft>
                <a:spcPts val="0"/>
              </a:spcAft>
              <a:buClr>
                <a:srgbClr val="FFFFFF"/>
              </a:buClr>
              <a:buSzPts val="6500"/>
              <a:buNone/>
              <a:defRPr sz="6500">
                <a:solidFill>
                  <a:srgbClr val="FFFFFF"/>
                </a:solidFill>
              </a:defRPr>
            </a:lvl3pPr>
            <a:lvl4pPr lvl="3" rtl="0" algn="r">
              <a:spcBef>
                <a:spcPts val="0"/>
              </a:spcBef>
              <a:spcAft>
                <a:spcPts val="0"/>
              </a:spcAft>
              <a:buClr>
                <a:srgbClr val="FFFFFF"/>
              </a:buClr>
              <a:buSzPts val="6500"/>
              <a:buNone/>
              <a:defRPr sz="6500">
                <a:solidFill>
                  <a:srgbClr val="FFFFFF"/>
                </a:solidFill>
              </a:defRPr>
            </a:lvl4pPr>
            <a:lvl5pPr lvl="4" rtl="0" algn="r">
              <a:spcBef>
                <a:spcPts val="0"/>
              </a:spcBef>
              <a:spcAft>
                <a:spcPts val="0"/>
              </a:spcAft>
              <a:buClr>
                <a:srgbClr val="FFFFFF"/>
              </a:buClr>
              <a:buSzPts val="6500"/>
              <a:buNone/>
              <a:defRPr sz="6500">
                <a:solidFill>
                  <a:srgbClr val="FFFFFF"/>
                </a:solidFill>
              </a:defRPr>
            </a:lvl5pPr>
            <a:lvl6pPr lvl="5" rtl="0" algn="r">
              <a:spcBef>
                <a:spcPts val="0"/>
              </a:spcBef>
              <a:spcAft>
                <a:spcPts val="0"/>
              </a:spcAft>
              <a:buClr>
                <a:srgbClr val="FFFFFF"/>
              </a:buClr>
              <a:buSzPts val="6500"/>
              <a:buNone/>
              <a:defRPr sz="6500">
                <a:solidFill>
                  <a:srgbClr val="FFFFFF"/>
                </a:solidFill>
              </a:defRPr>
            </a:lvl6pPr>
            <a:lvl7pPr lvl="6" rtl="0" algn="r">
              <a:spcBef>
                <a:spcPts val="0"/>
              </a:spcBef>
              <a:spcAft>
                <a:spcPts val="0"/>
              </a:spcAft>
              <a:buClr>
                <a:srgbClr val="FFFFFF"/>
              </a:buClr>
              <a:buSzPts val="6500"/>
              <a:buNone/>
              <a:defRPr sz="6500">
                <a:solidFill>
                  <a:srgbClr val="FFFFFF"/>
                </a:solidFill>
              </a:defRPr>
            </a:lvl7pPr>
            <a:lvl8pPr lvl="7" rtl="0" algn="r">
              <a:spcBef>
                <a:spcPts val="0"/>
              </a:spcBef>
              <a:spcAft>
                <a:spcPts val="0"/>
              </a:spcAft>
              <a:buClr>
                <a:srgbClr val="FFFFFF"/>
              </a:buClr>
              <a:buSzPts val="6500"/>
              <a:buNone/>
              <a:defRPr sz="6500">
                <a:solidFill>
                  <a:srgbClr val="FFFFFF"/>
                </a:solidFill>
              </a:defRPr>
            </a:lvl8pPr>
            <a:lvl9pPr lvl="8" rtl="0" algn="r">
              <a:spcBef>
                <a:spcPts val="0"/>
              </a:spcBef>
              <a:spcAft>
                <a:spcPts val="0"/>
              </a:spcAft>
              <a:buClr>
                <a:srgbClr val="FFFFFF"/>
              </a:buClr>
              <a:buSzPts val="6500"/>
              <a:buNone/>
              <a:defRPr sz="6500">
                <a:solidFill>
                  <a:srgbClr val="FFFFFF"/>
                </a:solidFill>
              </a:defRPr>
            </a:lvl9pPr>
          </a:lstStyle>
          <a:p>
            <a:r>
              <a:t>xx%</a:t>
            </a:r>
          </a:p>
        </p:txBody>
      </p:sp>
      <p:sp>
        <p:nvSpPr>
          <p:cNvPr id="95" name="Google Shape;95;p10"/>
          <p:cNvSpPr txBox="1"/>
          <p:nvPr>
            <p:ph idx="4" type="ctrTitle"/>
          </p:nvPr>
        </p:nvSpPr>
        <p:spPr>
          <a:xfrm>
            <a:off x="2053211" y="2742393"/>
            <a:ext cx="1794000" cy="577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1400"/>
              <a:buNone/>
              <a:defRPr sz="14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p:txBody>
      </p:sp>
      <p:sp>
        <p:nvSpPr>
          <p:cNvPr id="96" name="Google Shape;96;p10"/>
          <p:cNvSpPr txBox="1"/>
          <p:nvPr>
            <p:ph idx="5" type="subTitle"/>
          </p:nvPr>
        </p:nvSpPr>
        <p:spPr>
          <a:xfrm>
            <a:off x="2053211" y="3265660"/>
            <a:ext cx="1794000" cy="36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000"/>
              <a:buNone/>
              <a:defRPr sz="1000">
                <a:solidFill>
                  <a:srgbClr val="FFFFFF"/>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p:txBody>
      </p:sp>
      <p:sp>
        <p:nvSpPr>
          <p:cNvPr id="97" name="Google Shape;97;p10"/>
          <p:cNvSpPr txBox="1"/>
          <p:nvPr>
            <p:ph hasCustomPrompt="1" idx="6" type="title"/>
          </p:nvPr>
        </p:nvSpPr>
        <p:spPr>
          <a:xfrm>
            <a:off x="251511" y="2906684"/>
            <a:ext cx="1753800" cy="8436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FFFFFF"/>
              </a:buClr>
              <a:buSzPts val="6500"/>
              <a:buNone/>
              <a:defRPr sz="6500">
                <a:solidFill>
                  <a:srgbClr val="FFFFFF"/>
                </a:solidFill>
              </a:defRPr>
            </a:lvl1pPr>
            <a:lvl2pPr lvl="1" rtl="0" algn="r">
              <a:spcBef>
                <a:spcPts val="0"/>
              </a:spcBef>
              <a:spcAft>
                <a:spcPts val="0"/>
              </a:spcAft>
              <a:buClr>
                <a:srgbClr val="FFFFFF"/>
              </a:buClr>
              <a:buSzPts val="6500"/>
              <a:buNone/>
              <a:defRPr sz="6500">
                <a:solidFill>
                  <a:srgbClr val="FFFFFF"/>
                </a:solidFill>
              </a:defRPr>
            </a:lvl2pPr>
            <a:lvl3pPr lvl="2" rtl="0" algn="r">
              <a:spcBef>
                <a:spcPts val="0"/>
              </a:spcBef>
              <a:spcAft>
                <a:spcPts val="0"/>
              </a:spcAft>
              <a:buClr>
                <a:srgbClr val="FFFFFF"/>
              </a:buClr>
              <a:buSzPts val="6500"/>
              <a:buNone/>
              <a:defRPr sz="6500">
                <a:solidFill>
                  <a:srgbClr val="FFFFFF"/>
                </a:solidFill>
              </a:defRPr>
            </a:lvl3pPr>
            <a:lvl4pPr lvl="3" rtl="0" algn="r">
              <a:spcBef>
                <a:spcPts val="0"/>
              </a:spcBef>
              <a:spcAft>
                <a:spcPts val="0"/>
              </a:spcAft>
              <a:buClr>
                <a:srgbClr val="FFFFFF"/>
              </a:buClr>
              <a:buSzPts val="6500"/>
              <a:buNone/>
              <a:defRPr sz="6500">
                <a:solidFill>
                  <a:srgbClr val="FFFFFF"/>
                </a:solidFill>
              </a:defRPr>
            </a:lvl4pPr>
            <a:lvl5pPr lvl="4" rtl="0" algn="r">
              <a:spcBef>
                <a:spcPts val="0"/>
              </a:spcBef>
              <a:spcAft>
                <a:spcPts val="0"/>
              </a:spcAft>
              <a:buClr>
                <a:srgbClr val="FFFFFF"/>
              </a:buClr>
              <a:buSzPts val="6500"/>
              <a:buNone/>
              <a:defRPr sz="6500">
                <a:solidFill>
                  <a:srgbClr val="FFFFFF"/>
                </a:solidFill>
              </a:defRPr>
            </a:lvl5pPr>
            <a:lvl6pPr lvl="5" rtl="0" algn="r">
              <a:spcBef>
                <a:spcPts val="0"/>
              </a:spcBef>
              <a:spcAft>
                <a:spcPts val="0"/>
              </a:spcAft>
              <a:buClr>
                <a:srgbClr val="FFFFFF"/>
              </a:buClr>
              <a:buSzPts val="6500"/>
              <a:buNone/>
              <a:defRPr sz="6500">
                <a:solidFill>
                  <a:srgbClr val="FFFFFF"/>
                </a:solidFill>
              </a:defRPr>
            </a:lvl6pPr>
            <a:lvl7pPr lvl="6" rtl="0" algn="r">
              <a:spcBef>
                <a:spcPts val="0"/>
              </a:spcBef>
              <a:spcAft>
                <a:spcPts val="0"/>
              </a:spcAft>
              <a:buClr>
                <a:srgbClr val="FFFFFF"/>
              </a:buClr>
              <a:buSzPts val="6500"/>
              <a:buNone/>
              <a:defRPr sz="6500">
                <a:solidFill>
                  <a:srgbClr val="FFFFFF"/>
                </a:solidFill>
              </a:defRPr>
            </a:lvl7pPr>
            <a:lvl8pPr lvl="7" rtl="0" algn="r">
              <a:spcBef>
                <a:spcPts val="0"/>
              </a:spcBef>
              <a:spcAft>
                <a:spcPts val="0"/>
              </a:spcAft>
              <a:buClr>
                <a:srgbClr val="FFFFFF"/>
              </a:buClr>
              <a:buSzPts val="6500"/>
              <a:buNone/>
              <a:defRPr sz="6500">
                <a:solidFill>
                  <a:srgbClr val="FFFFFF"/>
                </a:solidFill>
              </a:defRPr>
            </a:lvl8pPr>
            <a:lvl9pPr lvl="8" rtl="0" algn="r">
              <a:spcBef>
                <a:spcPts val="0"/>
              </a:spcBef>
              <a:spcAft>
                <a:spcPts val="0"/>
              </a:spcAft>
              <a:buClr>
                <a:srgbClr val="FFFFFF"/>
              </a:buClr>
              <a:buSzPts val="6500"/>
              <a:buNone/>
              <a:defRPr sz="6500">
                <a:solidFill>
                  <a:srgbClr val="FFFFFF"/>
                </a:solidFill>
              </a:defRPr>
            </a:lvl9pPr>
          </a:lstStyle>
          <a:p>
            <a:r>
              <a:t>xx%</a:t>
            </a:r>
          </a:p>
        </p:txBody>
      </p:sp>
      <p:sp>
        <p:nvSpPr>
          <p:cNvPr id="98" name="Google Shape;98;p10"/>
          <p:cNvSpPr txBox="1"/>
          <p:nvPr>
            <p:ph idx="7" type="ctrTitle"/>
          </p:nvPr>
        </p:nvSpPr>
        <p:spPr>
          <a:xfrm>
            <a:off x="5425486" y="1371635"/>
            <a:ext cx="1794000" cy="577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1400"/>
              <a:buNone/>
              <a:defRPr sz="14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p:txBody>
      </p:sp>
      <p:sp>
        <p:nvSpPr>
          <p:cNvPr id="99" name="Google Shape;99;p10"/>
          <p:cNvSpPr txBox="1"/>
          <p:nvPr>
            <p:ph idx="8" type="subTitle"/>
          </p:nvPr>
        </p:nvSpPr>
        <p:spPr>
          <a:xfrm>
            <a:off x="5425486" y="1894902"/>
            <a:ext cx="1794000" cy="36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000"/>
              <a:buNone/>
              <a:defRPr sz="1000">
                <a:solidFill>
                  <a:srgbClr val="FFFFFF"/>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p:txBody>
      </p:sp>
      <p:sp>
        <p:nvSpPr>
          <p:cNvPr id="100" name="Google Shape;100;p10"/>
          <p:cNvSpPr txBox="1"/>
          <p:nvPr>
            <p:ph hasCustomPrompt="1" idx="9" type="title"/>
          </p:nvPr>
        </p:nvSpPr>
        <p:spPr>
          <a:xfrm>
            <a:off x="3623786" y="1535926"/>
            <a:ext cx="1753800" cy="8436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FFFFFF"/>
              </a:buClr>
              <a:buSzPts val="6500"/>
              <a:buNone/>
              <a:defRPr sz="6500">
                <a:solidFill>
                  <a:srgbClr val="FFFFFF"/>
                </a:solidFill>
              </a:defRPr>
            </a:lvl1pPr>
            <a:lvl2pPr lvl="1" rtl="0" algn="r">
              <a:spcBef>
                <a:spcPts val="0"/>
              </a:spcBef>
              <a:spcAft>
                <a:spcPts val="0"/>
              </a:spcAft>
              <a:buClr>
                <a:srgbClr val="FFFFFF"/>
              </a:buClr>
              <a:buSzPts val="6500"/>
              <a:buNone/>
              <a:defRPr sz="6500">
                <a:solidFill>
                  <a:srgbClr val="FFFFFF"/>
                </a:solidFill>
              </a:defRPr>
            </a:lvl2pPr>
            <a:lvl3pPr lvl="2" rtl="0" algn="r">
              <a:spcBef>
                <a:spcPts val="0"/>
              </a:spcBef>
              <a:spcAft>
                <a:spcPts val="0"/>
              </a:spcAft>
              <a:buClr>
                <a:srgbClr val="FFFFFF"/>
              </a:buClr>
              <a:buSzPts val="6500"/>
              <a:buNone/>
              <a:defRPr sz="6500">
                <a:solidFill>
                  <a:srgbClr val="FFFFFF"/>
                </a:solidFill>
              </a:defRPr>
            </a:lvl3pPr>
            <a:lvl4pPr lvl="3" rtl="0" algn="r">
              <a:spcBef>
                <a:spcPts val="0"/>
              </a:spcBef>
              <a:spcAft>
                <a:spcPts val="0"/>
              </a:spcAft>
              <a:buClr>
                <a:srgbClr val="FFFFFF"/>
              </a:buClr>
              <a:buSzPts val="6500"/>
              <a:buNone/>
              <a:defRPr sz="6500">
                <a:solidFill>
                  <a:srgbClr val="FFFFFF"/>
                </a:solidFill>
              </a:defRPr>
            </a:lvl4pPr>
            <a:lvl5pPr lvl="4" rtl="0" algn="r">
              <a:spcBef>
                <a:spcPts val="0"/>
              </a:spcBef>
              <a:spcAft>
                <a:spcPts val="0"/>
              </a:spcAft>
              <a:buClr>
                <a:srgbClr val="FFFFFF"/>
              </a:buClr>
              <a:buSzPts val="6500"/>
              <a:buNone/>
              <a:defRPr sz="6500">
                <a:solidFill>
                  <a:srgbClr val="FFFFFF"/>
                </a:solidFill>
              </a:defRPr>
            </a:lvl5pPr>
            <a:lvl6pPr lvl="5" rtl="0" algn="r">
              <a:spcBef>
                <a:spcPts val="0"/>
              </a:spcBef>
              <a:spcAft>
                <a:spcPts val="0"/>
              </a:spcAft>
              <a:buClr>
                <a:srgbClr val="FFFFFF"/>
              </a:buClr>
              <a:buSzPts val="6500"/>
              <a:buNone/>
              <a:defRPr sz="6500">
                <a:solidFill>
                  <a:srgbClr val="FFFFFF"/>
                </a:solidFill>
              </a:defRPr>
            </a:lvl6pPr>
            <a:lvl7pPr lvl="6" rtl="0" algn="r">
              <a:spcBef>
                <a:spcPts val="0"/>
              </a:spcBef>
              <a:spcAft>
                <a:spcPts val="0"/>
              </a:spcAft>
              <a:buClr>
                <a:srgbClr val="FFFFFF"/>
              </a:buClr>
              <a:buSzPts val="6500"/>
              <a:buNone/>
              <a:defRPr sz="6500">
                <a:solidFill>
                  <a:srgbClr val="FFFFFF"/>
                </a:solidFill>
              </a:defRPr>
            </a:lvl7pPr>
            <a:lvl8pPr lvl="7" rtl="0" algn="r">
              <a:spcBef>
                <a:spcPts val="0"/>
              </a:spcBef>
              <a:spcAft>
                <a:spcPts val="0"/>
              </a:spcAft>
              <a:buClr>
                <a:srgbClr val="FFFFFF"/>
              </a:buClr>
              <a:buSzPts val="6500"/>
              <a:buNone/>
              <a:defRPr sz="6500">
                <a:solidFill>
                  <a:srgbClr val="FFFFFF"/>
                </a:solidFill>
              </a:defRPr>
            </a:lvl8pPr>
            <a:lvl9pPr lvl="8" rtl="0" algn="r">
              <a:spcBef>
                <a:spcPts val="0"/>
              </a:spcBef>
              <a:spcAft>
                <a:spcPts val="0"/>
              </a:spcAft>
              <a:buClr>
                <a:srgbClr val="FFFFFF"/>
              </a:buClr>
              <a:buSzPts val="6500"/>
              <a:buNone/>
              <a:defRPr sz="6500">
                <a:solidFill>
                  <a:srgbClr val="FFFFFF"/>
                </a:solidFill>
              </a:defRPr>
            </a:lvl9pPr>
          </a:lstStyle>
          <a:p>
            <a:r>
              <a:t>xx%</a:t>
            </a:r>
          </a:p>
        </p:txBody>
      </p:sp>
      <p:sp>
        <p:nvSpPr>
          <p:cNvPr id="101" name="Google Shape;101;p10"/>
          <p:cNvSpPr txBox="1"/>
          <p:nvPr>
            <p:ph idx="13" type="ctrTitle"/>
          </p:nvPr>
        </p:nvSpPr>
        <p:spPr>
          <a:xfrm>
            <a:off x="5425486" y="2742393"/>
            <a:ext cx="1794000" cy="577800"/>
          </a:xfrm>
          <a:prstGeom prst="rect">
            <a:avLst/>
          </a:prstGeom>
        </p:spPr>
        <p:txBody>
          <a:bodyPr anchorCtr="0" anchor="b" bIns="91425" lIns="91425" spcFirstLastPara="1" rIns="91425" wrap="square" tIns="91425">
            <a:noAutofit/>
          </a:bodyPr>
          <a:lstStyle>
            <a:lvl1pPr lvl="0" rtl="0">
              <a:spcBef>
                <a:spcPts val="0"/>
              </a:spcBef>
              <a:spcAft>
                <a:spcPts val="0"/>
              </a:spcAft>
              <a:buClr>
                <a:srgbClr val="FFFFFF"/>
              </a:buClr>
              <a:buSzPts val="1400"/>
              <a:buNone/>
              <a:defRPr sz="14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p:txBody>
      </p:sp>
      <p:sp>
        <p:nvSpPr>
          <p:cNvPr id="102" name="Google Shape;102;p10"/>
          <p:cNvSpPr txBox="1"/>
          <p:nvPr>
            <p:ph idx="14" type="subTitle"/>
          </p:nvPr>
        </p:nvSpPr>
        <p:spPr>
          <a:xfrm>
            <a:off x="5425486" y="3265660"/>
            <a:ext cx="1794000" cy="36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FFFFFF"/>
              </a:buClr>
              <a:buSzPts val="1000"/>
              <a:buNone/>
              <a:defRPr sz="1000">
                <a:solidFill>
                  <a:srgbClr val="FFFFFF"/>
                </a:solidFill>
              </a:defRPr>
            </a:lvl1pPr>
            <a:lvl2pPr lvl="1" rtl="0">
              <a:lnSpc>
                <a:spcPct val="100000"/>
              </a:lnSpc>
              <a:spcBef>
                <a:spcPts val="0"/>
              </a:spcBef>
              <a:spcAft>
                <a:spcPts val="0"/>
              </a:spcAft>
              <a:buClr>
                <a:srgbClr val="FFFFFF"/>
              </a:buClr>
              <a:buSzPts val="1000"/>
              <a:buNone/>
              <a:defRPr sz="1000">
                <a:solidFill>
                  <a:srgbClr val="FFFFFF"/>
                </a:solidFill>
              </a:defRPr>
            </a:lvl2pPr>
            <a:lvl3pPr lvl="2" rtl="0">
              <a:lnSpc>
                <a:spcPct val="100000"/>
              </a:lnSpc>
              <a:spcBef>
                <a:spcPts val="0"/>
              </a:spcBef>
              <a:spcAft>
                <a:spcPts val="0"/>
              </a:spcAft>
              <a:buClr>
                <a:srgbClr val="FFFFFF"/>
              </a:buClr>
              <a:buSzPts val="1000"/>
              <a:buNone/>
              <a:defRPr sz="1000">
                <a:solidFill>
                  <a:srgbClr val="FFFFFF"/>
                </a:solidFill>
              </a:defRPr>
            </a:lvl3pPr>
            <a:lvl4pPr lvl="3" rtl="0">
              <a:lnSpc>
                <a:spcPct val="100000"/>
              </a:lnSpc>
              <a:spcBef>
                <a:spcPts val="0"/>
              </a:spcBef>
              <a:spcAft>
                <a:spcPts val="0"/>
              </a:spcAft>
              <a:buClr>
                <a:srgbClr val="FFFFFF"/>
              </a:buClr>
              <a:buSzPts val="1000"/>
              <a:buNone/>
              <a:defRPr sz="1000">
                <a:solidFill>
                  <a:srgbClr val="FFFFFF"/>
                </a:solidFill>
              </a:defRPr>
            </a:lvl4pPr>
            <a:lvl5pPr lvl="4" rtl="0">
              <a:lnSpc>
                <a:spcPct val="100000"/>
              </a:lnSpc>
              <a:spcBef>
                <a:spcPts val="0"/>
              </a:spcBef>
              <a:spcAft>
                <a:spcPts val="0"/>
              </a:spcAft>
              <a:buClr>
                <a:srgbClr val="FFFFFF"/>
              </a:buClr>
              <a:buSzPts val="1000"/>
              <a:buNone/>
              <a:defRPr sz="1000">
                <a:solidFill>
                  <a:srgbClr val="FFFFFF"/>
                </a:solidFill>
              </a:defRPr>
            </a:lvl5pPr>
            <a:lvl6pPr lvl="5" rtl="0">
              <a:lnSpc>
                <a:spcPct val="100000"/>
              </a:lnSpc>
              <a:spcBef>
                <a:spcPts val="0"/>
              </a:spcBef>
              <a:spcAft>
                <a:spcPts val="0"/>
              </a:spcAft>
              <a:buClr>
                <a:srgbClr val="FFFFFF"/>
              </a:buClr>
              <a:buSzPts val="1000"/>
              <a:buNone/>
              <a:defRPr sz="1000">
                <a:solidFill>
                  <a:srgbClr val="FFFFFF"/>
                </a:solidFill>
              </a:defRPr>
            </a:lvl6pPr>
            <a:lvl7pPr lvl="6" rtl="0">
              <a:lnSpc>
                <a:spcPct val="100000"/>
              </a:lnSpc>
              <a:spcBef>
                <a:spcPts val="0"/>
              </a:spcBef>
              <a:spcAft>
                <a:spcPts val="0"/>
              </a:spcAft>
              <a:buClr>
                <a:srgbClr val="FFFFFF"/>
              </a:buClr>
              <a:buSzPts val="1000"/>
              <a:buNone/>
              <a:defRPr sz="1000">
                <a:solidFill>
                  <a:srgbClr val="FFFFFF"/>
                </a:solidFill>
              </a:defRPr>
            </a:lvl7pPr>
            <a:lvl8pPr lvl="7" rtl="0">
              <a:lnSpc>
                <a:spcPct val="100000"/>
              </a:lnSpc>
              <a:spcBef>
                <a:spcPts val="0"/>
              </a:spcBef>
              <a:spcAft>
                <a:spcPts val="0"/>
              </a:spcAft>
              <a:buClr>
                <a:srgbClr val="FFFFFF"/>
              </a:buClr>
              <a:buSzPts val="1000"/>
              <a:buNone/>
              <a:defRPr sz="1000">
                <a:solidFill>
                  <a:srgbClr val="FFFFFF"/>
                </a:solidFill>
              </a:defRPr>
            </a:lvl8pPr>
            <a:lvl9pPr lvl="8" rtl="0">
              <a:lnSpc>
                <a:spcPct val="100000"/>
              </a:lnSpc>
              <a:spcBef>
                <a:spcPts val="0"/>
              </a:spcBef>
              <a:spcAft>
                <a:spcPts val="0"/>
              </a:spcAft>
              <a:buClr>
                <a:srgbClr val="FFFFFF"/>
              </a:buClr>
              <a:buSzPts val="1000"/>
              <a:buNone/>
              <a:defRPr sz="1000">
                <a:solidFill>
                  <a:srgbClr val="FFFFFF"/>
                </a:solidFill>
              </a:defRPr>
            </a:lvl9pPr>
          </a:lstStyle>
          <a:p/>
        </p:txBody>
      </p:sp>
      <p:sp>
        <p:nvSpPr>
          <p:cNvPr id="103" name="Google Shape;103;p10"/>
          <p:cNvSpPr txBox="1"/>
          <p:nvPr>
            <p:ph hasCustomPrompt="1" idx="15" type="title"/>
          </p:nvPr>
        </p:nvSpPr>
        <p:spPr>
          <a:xfrm>
            <a:off x="3623786" y="2906684"/>
            <a:ext cx="1753800" cy="843600"/>
          </a:xfrm>
          <a:prstGeom prst="rect">
            <a:avLst/>
          </a:prstGeom>
        </p:spPr>
        <p:txBody>
          <a:bodyPr anchorCtr="0" anchor="ctr" bIns="91425" lIns="91425" spcFirstLastPara="1" rIns="91425" wrap="square" tIns="91425">
            <a:noAutofit/>
          </a:bodyPr>
          <a:lstStyle>
            <a:lvl1pPr lvl="0" rtl="0" algn="r">
              <a:spcBef>
                <a:spcPts val="0"/>
              </a:spcBef>
              <a:spcAft>
                <a:spcPts val="0"/>
              </a:spcAft>
              <a:buClr>
                <a:srgbClr val="FFFFFF"/>
              </a:buClr>
              <a:buSzPts val="6500"/>
              <a:buNone/>
              <a:defRPr sz="6500">
                <a:solidFill>
                  <a:srgbClr val="FFFFFF"/>
                </a:solidFill>
              </a:defRPr>
            </a:lvl1pPr>
            <a:lvl2pPr lvl="1" rtl="0" algn="r">
              <a:spcBef>
                <a:spcPts val="0"/>
              </a:spcBef>
              <a:spcAft>
                <a:spcPts val="0"/>
              </a:spcAft>
              <a:buClr>
                <a:srgbClr val="FFFFFF"/>
              </a:buClr>
              <a:buSzPts val="6500"/>
              <a:buNone/>
              <a:defRPr sz="6500">
                <a:solidFill>
                  <a:srgbClr val="FFFFFF"/>
                </a:solidFill>
              </a:defRPr>
            </a:lvl2pPr>
            <a:lvl3pPr lvl="2" rtl="0" algn="r">
              <a:spcBef>
                <a:spcPts val="0"/>
              </a:spcBef>
              <a:spcAft>
                <a:spcPts val="0"/>
              </a:spcAft>
              <a:buClr>
                <a:srgbClr val="FFFFFF"/>
              </a:buClr>
              <a:buSzPts val="6500"/>
              <a:buNone/>
              <a:defRPr sz="6500">
                <a:solidFill>
                  <a:srgbClr val="FFFFFF"/>
                </a:solidFill>
              </a:defRPr>
            </a:lvl3pPr>
            <a:lvl4pPr lvl="3" rtl="0" algn="r">
              <a:spcBef>
                <a:spcPts val="0"/>
              </a:spcBef>
              <a:spcAft>
                <a:spcPts val="0"/>
              </a:spcAft>
              <a:buClr>
                <a:srgbClr val="FFFFFF"/>
              </a:buClr>
              <a:buSzPts val="6500"/>
              <a:buNone/>
              <a:defRPr sz="6500">
                <a:solidFill>
                  <a:srgbClr val="FFFFFF"/>
                </a:solidFill>
              </a:defRPr>
            </a:lvl4pPr>
            <a:lvl5pPr lvl="4" rtl="0" algn="r">
              <a:spcBef>
                <a:spcPts val="0"/>
              </a:spcBef>
              <a:spcAft>
                <a:spcPts val="0"/>
              </a:spcAft>
              <a:buClr>
                <a:srgbClr val="FFFFFF"/>
              </a:buClr>
              <a:buSzPts val="6500"/>
              <a:buNone/>
              <a:defRPr sz="6500">
                <a:solidFill>
                  <a:srgbClr val="FFFFFF"/>
                </a:solidFill>
              </a:defRPr>
            </a:lvl5pPr>
            <a:lvl6pPr lvl="5" rtl="0" algn="r">
              <a:spcBef>
                <a:spcPts val="0"/>
              </a:spcBef>
              <a:spcAft>
                <a:spcPts val="0"/>
              </a:spcAft>
              <a:buClr>
                <a:srgbClr val="FFFFFF"/>
              </a:buClr>
              <a:buSzPts val="6500"/>
              <a:buNone/>
              <a:defRPr sz="6500">
                <a:solidFill>
                  <a:srgbClr val="FFFFFF"/>
                </a:solidFill>
              </a:defRPr>
            </a:lvl6pPr>
            <a:lvl7pPr lvl="6" rtl="0" algn="r">
              <a:spcBef>
                <a:spcPts val="0"/>
              </a:spcBef>
              <a:spcAft>
                <a:spcPts val="0"/>
              </a:spcAft>
              <a:buClr>
                <a:srgbClr val="FFFFFF"/>
              </a:buClr>
              <a:buSzPts val="6500"/>
              <a:buNone/>
              <a:defRPr sz="6500">
                <a:solidFill>
                  <a:srgbClr val="FFFFFF"/>
                </a:solidFill>
              </a:defRPr>
            </a:lvl7pPr>
            <a:lvl8pPr lvl="7" rtl="0" algn="r">
              <a:spcBef>
                <a:spcPts val="0"/>
              </a:spcBef>
              <a:spcAft>
                <a:spcPts val="0"/>
              </a:spcAft>
              <a:buClr>
                <a:srgbClr val="FFFFFF"/>
              </a:buClr>
              <a:buSzPts val="6500"/>
              <a:buNone/>
              <a:defRPr sz="6500">
                <a:solidFill>
                  <a:srgbClr val="FFFFFF"/>
                </a:solidFill>
              </a:defRPr>
            </a:lvl8pPr>
            <a:lvl9pPr lvl="8" rtl="0" algn="r">
              <a:spcBef>
                <a:spcPts val="0"/>
              </a:spcBef>
              <a:spcAft>
                <a:spcPts val="0"/>
              </a:spcAft>
              <a:buClr>
                <a:srgbClr val="FFFFFF"/>
              </a:buClr>
              <a:buSzPts val="6500"/>
              <a:buNone/>
              <a:defRPr sz="6500">
                <a:solidFill>
                  <a:srgbClr val="FFFFFF"/>
                </a:solidFill>
              </a:defRPr>
            </a:lvl9pPr>
          </a:lstStyle>
          <a:p>
            <a:r>
              <a:t>xx%</a:t>
            </a:r>
          </a:p>
        </p:txBody>
      </p:sp>
      <p:cxnSp>
        <p:nvCxnSpPr>
          <p:cNvPr id="104" name="Google Shape;104;p10"/>
          <p:cNvCxnSpPr/>
          <p:nvPr/>
        </p:nvCxnSpPr>
        <p:spPr>
          <a:xfrm>
            <a:off x="8561375" y="4797325"/>
            <a:ext cx="582600" cy="0"/>
          </a:xfrm>
          <a:prstGeom prst="straightConnector1">
            <a:avLst/>
          </a:prstGeom>
          <a:noFill/>
          <a:ln cap="flat" cmpd="sng" w="19050">
            <a:solidFill>
              <a:srgbClr val="FFFFFF"/>
            </a:solidFill>
            <a:prstDash val="solid"/>
            <a:round/>
            <a:headEnd len="med" w="med" type="none"/>
            <a:tailEnd len="med" w="med" type="none"/>
          </a:ln>
        </p:spPr>
      </p:cxnSp>
      <p:sp>
        <p:nvSpPr>
          <p:cNvPr id="105" name="Google Shape;105;p10"/>
          <p:cNvSpPr txBox="1"/>
          <p:nvPr>
            <p:ph idx="12" type="sldNum"/>
          </p:nvPr>
        </p:nvSpPr>
        <p:spPr>
          <a:xfrm>
            <a:off x="7941470" y="4673152"/>
            <a:ext cx="548700" cy="276000"/>
          </a:xfrm>
          <a:prstGeom prst="rect">
            <a:avLst/>
          </a:prstGeom>
        </p:spPr>
        <p:txBody>
          <a:bodyPr anchorCtr="0" anchor="ctr" bIns="91425" lIns="91425" spcFirstLastPara="1" rIns="91425" wrap="square" tIns="91425">
            <a:noAutofit/>
          </a:bodyPr>
          <a:lstStyle>
            <a:lvl1pPr lvl="0" rtl="0">
              <a:buNone/>
              <a:defRPr>
                <a:solidFill>
                  <a:srgbClr val="FFFFFF"/>
                </a:solidFill>
                <a:latin typeface="Roboto Condensed"/>
                <a:ea typeface="Roboto Condensed"/>
                <a:cs typeface="Roboto Condensed"/>
                <a:sym typeface="Roboto Condensed"/>
              </a:defRPr>
            </a:lvl1pPr>
            <a:lvl2pPr lvl="1" rtl="0">
              <a:buNone/>
              <a:defRPr>
                <a:solidFill>
                  <a:srgbClr val="FFFFFF"/>
                </a:solidFill>
                <a:latin typeface="Roboto Condensed"/>
                <a:ea typeface="Roboto Condensed"/>
                <a:cs typeface="Roboto Condensed"/>
                <a:sym typeface="Roboto Condensed"/>
              </a:defRPr>
            </a:lvl2pPr>
            <a:lvl3pPr lvl="2" rtl="0">
              <a:buNone/>
              <a:defRPr>
                <a:solidFill>
                  <a:srgbClr val="FFFFFF"/>
                </a:solidFill>
                <a:latin typeface="Roboto Condensed"/>
                <a:ea typeface="Roboto Condensed"/>
                <a:cs typeface="Roboto Condensed"/>
                <a:sym typeface="Roboto Condensed"/>
              </a:defRPr>
            </a:lvl3pPr>
            <a:lvl4pPr lvl="3" rtl="0">
              <a:buNone/>
              <a:defRPr>
                <a:solidFill>
                  <a:srgbClr val="FFFFFF"/>
                </a:solidFill>
                <a:latin typeface="Roboto Condensed"/>
                <a:ea typeface="Roboto Condensed"/>
                <a:cs typeface="Roboto Condensed"/>
                <a:sym typeface="Roboto Condensed"/>
              </a:defRPr>
            </a:lvl4pPr>
            <a:lvl5pPr lvl="4" rtl="0">
              <a:buNone/>
              <a:defRPr>
                <a:solidFill>
                  <a:srgbClr val="FFFFFF"/>
                </a:solidFill>
                <a:latin typeface="Roboto Condensed"/>
                <a:ea typeface="Roboto Condensed"/>
                <a:cs typeface="Roboto Condensed"/>
                <a:sym typeface="Roboto Condensed"/>
              </a:defRPr>
            </a:lvl5pPr>
            <a:lvl6pPr lvl="5" rtl="0">
              <a:buNone/>
              <a:defRPr>
                <a:solidFill>
                  <a:srgbClr val="FFFFFF"/>
                </a:solidFill>
                <a:latin typeface="Roboto Condensed"/>
                <a:ea typeface="Roboto Condensed"/>
                <a:cs typeface="Roboto Condensed"/>
                <a:sym typeface="Roboto Condensed"/>
              </a:defRPr>
            </a:lvl6pPr>
            <a:lvl7pPr lvl="6" rtl="0">
              <a:buNone/>
              <a:defRPr>
                <a:solidFill>
                  <a:srgbClr val="FFFFFF"/>
                </a:solidFill>
                <a:latin typeface="Roboto Condensed"/>
                <a:ea typeface="Roboto Condensed"/>
                <a:cs typeface="Roboto Condensed"/>
                <a:sym typeface="Roboto Condensed"/>
              </a:defRPr>
            </a:lvl7pPr>
            <a:lvl8pPr lvl="7" rtl="0">
              <a:buNone/>
              <a:defRPr>
                <a:solidFill>
                  <a:srgbClr val="FFFFFF"/>
                </a:solidFill>
                <a:latin typeface="Roboto Condensed"/>
                <a:ea typeface="Roboto Condensed"/>
                <a:cs typeface="Roboto Condensed"/>
                <a:sym typeface="Roboto Condensed"/>
              </a:defRPr>
            </a:lvl8pPr>
            <a:lvl9pPr lvl="8" rtl="0">
              <a:buNone/>
              <a:defRPr>
                <a:solidFill>
                  <a:srgbClr val="FFFFFF"/>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666666"/>
              </a:buClr>
              <a:buSzPts val="2800"/>
              <a:buFont typeface="Roboto Condensed"/>
              <a:buNone/>
              <a:defRPr sz="2800">
                <a:solidFill>
                  <a:srgbClr val="666666"/>
                </a:solidFill>
                <a:latin typeface="Roboto Condensed"/>
                <a:ea typeface="Roboto Condensed"/>
                <a:cs typeface="Roboto Condensed"/>
                <a:sym typeface="Roboto Condensed"/>
              </a:defRPr>
            </a:lvl1pPr>
            <a:lvl2pPr lvl="1">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2pPr>
            <a:lvl3pPr lvl="2">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3pPr>
            <a:lvl4pPr lvl="3">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4pPr>
            <a:lvl5pPr lvl="4">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5pPr>
            <a:lvl6pPr lvl="5">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6pPr>
            <a:lvl7pPr lvl="6">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7pPr>
            <a:lvl8pPr lvl="7">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8pPr>
            <a:lvl9pPr lvl="8">
              <a:spcBef>
                <a:spcPts val="0"/>
              </a:spcBef>
              <a:spcAft>
                <a:spcPts val="0"/>
              </a:spcAft>
              <a:buClr>
                <a:srgbClr val="666666"/>
              </a:buClr>
              <a:buSzPts val="2800"/>
              <a:buFont typeface="Squada One"/>
              <a:buNone/>
              <a:defRPr sz="2800">
                <a:solidFill>
                  <a:srgbClr val="666666"/>
                </a:solidFill>
                <a:latin typeface="Squada One"/>
                <a:ea typeface="Squada One"/>
                <a:cs typeface="Squada One"/>
                <a:sym typeface="Squada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1pPr>
            <a:lvl2pPr indent="-304800" lvl="1" marL="9144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2pPr>
            <a:lvl3pPr indent="-304800" lvl="2" marL="13716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3pPr>
            <a:lvl4pPr indent="-304800" lvl="3" marL="18288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4pPr>
            <a:lvl5pPr indent="-304800" lvl="4" marL="22860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5pPr>
            <a:lvl6pPr indent="-304800" lvl="5" marL="27432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6pPr>
            <a:lvl7pPr indent="-304800" lvl="6" marL="32004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7pPr>
            <a:lvl8pPr indent="-304800" lvl="7" marL="3657600" rtl="0">
              <a:lnSpc>
                <a:spcPct val="115000"/>
              </a:lnSpc>
              <a:spcBef>
                <a:spcPts val="1600"/>
              </a:spcBef>
              <a:spcAft>
                <a:spcPts val="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8pPr>
            <a:lvl9pPr indent="-304800" lvl="8" marL="4114800" rtl="0">
              <a:lnSpc>
                <a:spcPct val="115000"/>
              </a:lnSpc>
              <a:spcBef>
                <a:spcPts val="1600"/>
              </a:spcBef>
              <a:spcAft>
                <a:spcPts val="1600"/>
              </a:spcAft>
              <a:buClr>
                <a:srgbClr val="666666"/>
              </a:buClr>
              <a:buSzPts val="1200"/>
              <a:buFont typeface="Roboto Slab Regular"/>
              <a:buChar char="■"/>
              <a:defRPr sz="1200">
                <a:solidFill>
                  <a:srgbClr val="666666"/>
                </a:solidFill>
                <a:latin typeface="Roboto Slab Regular"/>
                <a:ea typeface="Roboto Slab Regular"/>
                <a:cs typeface="Roboto Slab Regular"/>
                <a:sym typeface="Roboto Slab Regular"/>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rgbClr val="666666"/>
                </a:solidFill>
                <a:latin typeface="Roboto Slab Regular"/>
                <a:ea typeface="Roboto Slab Regular"/>
                <a:cs typeface="Roboto Slab Regular"/>
                <a:sym typeface="Roboto Slab Regular"/>
              </a:defRPr>
            </a:lvl1pPr>
            <a:lvl2pPr lvl="1" algn="r">
              <a:buNone/>
              <a:defRPr sz="1300">
                <a:solidFill>
                  <a:srgbClr val="666666"/>
                </a:solidFill>
                <a:latin typeface="Roboto Slab Regular"/>
                <a:ea typeface="Roboto Slab Regular"/>
                <a:cs typeface="Roboto Slab Regular"/>
                <a:sym typeface="Roboto Slab Regular"/>
              </a:defRPr>
            </a:lvl2pPr>
            <a:lvl3pPr lvl="2" algn="r">
              <a:buNone/>
              <a:defRPr sz="1300">
                <a:solidFill>
                  <a:srgbClr val="666666"/>
                </a:solidFill>
                <a:latin typeface="Roboto Slab Regular"/>
                <a:ea typeface="Roboto Slab Regular"/>
                <a:cs typeface="Roboto Slab Regular"/>
                <a:sym typeface="Roboto Slab Regular"/>
              </a:defRPr>
            </a:lvl3pPr>
            <a:lvl4pPr lvl="3" algn="r">
              <a:buNone/>
              <a:defRPr sz="1300">
                <a:solidFill>
                  <a:srgbClr val="666666"/>
                </a:solidFill>
                <a:latin typeface="Roboto Slab Regular"/>
                <a:ea typeface="Roboto Slab Regular"/>
                <a:cs typeface="Roboto Slab Regular"/>
                <a:sym typeface="Roboto Slab Regular"/>
              </a:defRPr>
            </a:lvl4pPr>
            <a:lvl5pPr lvl="4" algn="r">
              <a:buNone/>
              <a:defRPr sz="1300">
                <a:solidFill>
                  <a:srgbClr val="666666"/>
                </a:solidFill>
                <a:latin typeface="Roboto Slab Regular"/>
                <a:ea typeface="Roboto Slab Regular"/>
                <a:cs typeface="Roboto Slab Regular"/>
                <a:sym typeface="Roboto Slab Regular"/>
              </a:defRPr>
            </a:lvl5pPr>
            <a:lvl6pPr lvl="5" algn="r">
              <a:buNone/>
              <a:defRPr sz="1300">
                <a:solidFill>
                  <a:srgbClr val="666666"/>
                </a:solidFill>
                <a:latin typeface="Roboto Slab Regular"/>
                <a:ea typeface="Roboto Slab Regular"/>
                <a:cs typeface="Roboto Slab Regular"/>
                <a:sym typeface="Roboto Slab Regular"/>
              </a:defRPr>
            </a:lvl6pPr>
            <a:lvl7pPr lvl="6" algn="r">
              <a:buNone/>
              <a:defRPr sz="1300">
                <a:solidFill>
                  <a:srgbClr val="666666"/>
                </a:solidFill>
                <a:latin typeface="Roboto Slab Regular"/>
                <a:ea typeface="Roboto Slab Regular"/>
                <a:cs typeface="Roboto Slab Regular"/>
                <a:sym typeface="Roboto Slab Regular"/>
              </a:defRPr>
            </a:lvl7pPr>
            <a:lvl8pPr lvl="7" algn="r">
              <a:buNone/>
              <a:defRPr sz="1300">
                <a:solidFill>
                  <a:srgbClr val="666666"/>
                </a:solidFill>
                <a:latin typeface="Roboto Slab Regular"/>
                <a:ea typeface="Roboto Slab Regular"/>
                <a:cs typeface="Roboto Slab Regular"/>
                <a:sym typeface="Roboto Slab Regular"/>
              </a:defRPr>
            </a:lvl8pPr>
            <a:lvl9pPr lvl="8" algn="r">
              <a:buNone/>
              <a:defRPr sz="1300">
                <a:solidFill>
                  <a:srgbClr val="666666"/>
                </a:solidFill>
                <a:latin typeface="Roboto Slab Regular"/>
                <a:ea typeface="Roboto Slab Regular"/>
                <a:cs typeface="Roboto Slab Regular"/>
                <a:sym typeface="Roboto Slab Regular"/>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 Id="rId3" Type="http://schemas.openxmlformats.org/officeDocument/2006/relationships/image" Target="../media/image13.jp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0" name="Shape 200"/>
        <p:cNvGrpSpPr/>
        <p:nvPr/>
      </p:nvGrpSpPr>
      <p:grpSpPr>
        <a:xfrm>
          <a:off x="0" y="0"/>
          <a:ext cx="0" cy="0"/>
          <a:chOff x="0" y="0"/>
          <a:chExt cx="0" cy="0"/>
        </a:xfrm>
      </p:grpSpPr>
      <p:sp>
        <p:nvSpPr>
          <p:cNvPr id="201" name="Google Shape;201;p26"/>
          <p:cNvSpPr txBox="1"/>
          <p:nvPr>
            <p:ph idx="1" type="subTitle"/>
          </p:nvPr>
        </p:nvSpPr>
        <p:spPr>
          <a:xfrm>
            <a:off x="5034350" y="2379750"/>
            <a:ext cx="2117700" cy="471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s" sz="1700">
                <a:latin typeface="Roboto Slab"/>
                <a:ea typeface="Roboto Slab"/>
                <a:cs typeface="Roboto Slab"/>
                <a:sym typeface="Roboto Slab"/>
              </a:rPr>
              <a:t>Raymore-Peculiar School District</a:t>
            </a:r>
            <a:endParaRPr b="1" sz="1700">
              <a:solidFill>
                <a:srgbClr val="FFFFFF"/>
              </a:solidFill>
              <a:latin typeface="Roboto Slab"/>
              <a:ea typeface="Roboto Slab"/>
              <a:cs typeface="Roboto Slab"/>
              <a:sym typeface="Roboto Slab"/>
            </a:endParaRPr>
          </a:p>
        </p:txBody>
      </p:sp>
      <p:sp>
        <p:nvSpPr>
          <p:cNvPr id="202" name="Google Shape;202;p26"/>
          <p:cNvSpPr txBox="1"/>
          <p:nvPr>
            <p:ph type="ctrTitle"/>
          </p:nvPr>
        </p:nvSpPr>
        <p:spPr>
          <a:xfrm>
            <a:off x="750772" y="2280300"/>
            <a:ext cx="4035300" cy="670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s"/>
              <a:t>The Future is Theirs</a:t>
            </a:r>
            <a:r>
              <a:rPr lang="es">
                <a:solidFill>
                  <a:srgbClr val="EBCFB2"/>
                </a:solidFill>
              </a:rPr>
              <a:t> </a:t>
            </a:r>
            <a:endParaRPr>
              <a:solidFill>
                <a:srgbClr val="EBCFB2"/>
              </a:solidFill>
            </a:endParaRPr>
          </a:p>
        </p:txBody>
      </p:sp>
      <p:sp>
        <p:nvSpPr>
          <p:cNvPr id="203" name="Google Shape;203;p26"/>
          <p:cNvSpPr txBox="1"/>
          <p:nvPr>
            <p:ph idx="4294967295"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90" name="Shape 290"/>
        <p:cNvGrpSpPr/>
        <p:nvPr/>
      </p:nvGrpSpPr>
      <p:grpSpPr>
        <a:xfrm>
          <a:off x="0" y="0"/>
          <a:ext cx="0" cy="0"/>
          <a:chOff x="0" y="0"/>
          <a:chExt cx="0" cy="0"/>
        </a:xfrm>
      </p:grpSpPr>
      <p:sp>
        <p:nvSpPr>
          <p:cNvPr id="291" name="Google Shape;291;p35"/>
          <p:cNvSpPr txBox="1"/>
          <p:nvPr>
            <p:ph idx="1" type="subTitle"/>
          </p:nvPr>
        </p:nvSpPr>
        <p:spPr>
          <a:xfrm>
            <a:off x="1902400" y="1486775"/>
            <a:ext cx="5462700" cy="79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4800">
                <a:solidFill>
                  <a:srgbClr val="EBCFB2"/>
                </a:solidFill>
                <a:latin typeface="Roboto Condensed"/>
                <a:ea typeface="Roboto Condensed"/>
                <a:cs typeface="Roboto Condensed"/>
                <a:sym typeface="Roboto Condensed"/>
              </a:rPr>
              <a:t>Building the </a:t>
            </a:r>
            <a:r>
              <a:rPr lang="es" sz="4800">
                <a:solidFill>
                  <a:srgbClr val="EBCFB2"/>
                </a:solidFill>
                <a:latin typeface="Roboto Condensed"/>
                <a:ea typeface="Roboto Condensed"/>
                <a:cs typeface="Roboto Condensed"/>
                <a:sym typeface="Roboto Condensed"/>
              </a:rPr>
              <a:t>Foundation</a:t>
            </a:r>
            <a:endParaRPr sz="4800">
              <a:solidFill>
                <a:srgbClr val="EBCFB2"/>
              </a:solidFill>
              <a:latin typeface="Roboto Condensed"/>
              <a:ea typeface="Roboto Condensed"/>
              <a:cs typeface="Roboto Condensed"/>
              <a:sym typeface="Roboto Condensed"/>
            </a:endParaRPr>
          </a:p>
          <a:p>
            <a:pPr indent="0" lvl="0" marL="0" rtl="0" algn="l">
              <a:spcBef>
                <a:spcPts val="0"/>
              </a:spcBef>
              <a:spcAft>
                <a:spcPts val="0"/>
              </a:spcAft>
              <a:buClr>
                <a:schemeClr val="dk1"/>
              </a:buClr>
              <a:buSzPts val="1100"/>
              <a:buFont typeface="Arial"/>
              <a:buNone/>
            </a:pPr>
            <a:r>
              <a:t/>
            </a:r>
            <a:endParaRPr sz="4800">
              <a:solidFill>
                <a:srgbClr val="EBCFB2"/>
              </a:solidFill>
              <a:latin typeface="Roboto Condensed"/>
              <a:ea typeface="Roboto Condensed"/>
              <a:cs typeface="Roboto Condensed"/>
              <a:sym typeface="Roboto Condensed"/>
            </a:endParaRPr>
          </a:p>
        </p:txBody>
      </p:sp>
      <p:sp>
        <p:nvSpPr>
          <p:cNvPr id="292" name="Google Shape;292;p35"/>
          <p:cNvSpPr txBox="1"/>
          <p:nvPr>
            <p:ph idx="12" type="sldNum"/>
          </p:nvPr>
        </p:nvSpPr>
        <p:spPr>
          <a:xfrm>
            <a:off x="7941470" y="4673152"/>
            <a:ext cx="548700" cy="276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s">
                <a:solidFill>
                  <a:srgbClr val="FFFFFF"/>
                </a:solidFill>
              </a:rPr>
              <a:t>‹#›</a:t>
            </a:fld>
            <a:endParaRPr>
              <a:solidFill>
                <a:srgbClr val="FFFFFF"/>
              </a:solidFill>
            </a:endParaRPr>
          </a:p>
        </p:txBody>
      </p:sp>
      <p:pic>
        <p:nvPicPr>
          <p:cNvPr id="293" name="Google Shape;293;p35"/>
          <p:cNvPicPr preferRelativeResize="0"/>
          <p:nvPr/>
        </p:nvPicPr>
        <p:blipFill>
          <a:blip r:embed="rId4">
            <a:alphaModFix/>
          </a:blip>
          <a:stretch>
            <a:fillRect/>
          </a:stretch>
        </p:blipFill>
        <p:spPr>
          <a:xfrm>
            <a:off x="0" y="0"/>
            <a:ext cx="1862825" cy="1862825"/>
          </a:xfrm>
          <a:prstGeom prst="rect">
            <a:avLst/>
          </a:prstGeom>
          <a:noFill/>
          <a:ln>
            <a:noFill/>
          </a:ln>
        </p:spPr>
      </p:pic>
      <p:pic>
        <p:nvPicPr>
          <p:cNvPr id="294" name="Google Shape;294;p35"/>
          <p:cNvPicPr preferRelativeResize="0"/>
          <p:nvPr/>
        </p:nvPicPr>
        <p:blipFill>
          <a:blip r:embed="rId4">
            <a:alphaModFix/>
          </a:blip>
          <a:stretch>
            <a:fillRect/>
          </a:stretch>
        </p:blipFill>
        <p:spPr>
          <a:xfrm>
            <a:off x="0" y="1862825"/>
            <a:ext cx="1862825" cy="1862825"/>
          </a:xfrm>
          <a:prstGeom prst="rect">
            <a:avLst/>
          </a:prstGeom>
          <a:noFill/>
          <a:ln>
            <a:noFill/>
          </a:ln>
        </p:spPr>
      </p:pic>
      <p:pic>
        <p:nvPicPr>
          <p:cNvPr id="295" name="Google Shape;295;p35"/>
          <p:cNvPicPr preferRelativeResize="0"/>
          <p:nvPr/>
        </p:nvPicPr>
        <p:blipFill>
          <a:blip r:embed="rId4">
            <a:alphaModFix/>
          </a:blip>
          <a:stretch>
            <a:fillRect/>
          </a:stretch>
        </p:blipFill>
        <p:spPr>
          <a:xfrm>
            <a:off x="0" y="3280675"/>
            <a:ext cx="1862825" cy="1862825"/>
          </a:xfrm>
          <a:prstGeom prst="rect">
            <a:avLst/>
          </a:prstGeom>
          <a:noFill/>
          <a:ln>
            <a:noFill/>
          </a:ln>
        </p:spPr>
      </p:pic>
      <p:sp>
        <p:nvSpPr>
          <p:cNvPr id="296" name="Google Shape;296;p35"/>
          <p:cNvSpPr/>
          <p:nvPr/>
        </p:nvSpPr>
        <p:spPr>
          <a:xfrm>
            <a:off x="4321563" y="3002916"/>
            <a:ext cx="501000" cy="501000"/>
          </a:xfrm>
          <a:prstGeom prst="rect">
            <a:avLst/>
          </a:prstGeom>
          <a:noFill/>
          <a:ln cap="flat" cmpd="sng" w="19050">
            <a:solidFill>
              <a:srgbClr val="EBC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97" name="Google Shape;297;p35"/>
          <p:cNvGrpSpPr/>
          <p:nvPr/>
        </p:nvGrpSpPr>
        <p:grpSpPr>
          <a:xfrm>
            <a:off x="4397741" y="3078929"/>
            <a:ext cx="348568" cy="349009"/>
            <a:chOff x="-61784125" y="1931250"/>
            <a:chExt cx="316650" cy="317050"/>
          </a:xfrm>
        </p:grpSpPr>
        <p:sp>
          <p:nvSpPr>
            <p:cNvPr id="298" name="Google Shape;298;p35"/>
            <p:cNvSpPr/>
            <p:nvPr/>
          </p:nvSpPr>
          <p:spPr>
            <a:xfrm>
              <a:off x="-61688025" y="1931250"/>
              <a:ext cx="124450" cy="134300"/>
            </a:xfrm>
            <a:custGeom>
              <a:rect b="b" l="l" r="r" t="t"/>
              <a:pathLst>
                <a:path extrusionOk="0" h="5372" w="4978">
                  <a:moveTo>
                    <a:pt x="2497" y="845"/>
                  </a:moveTo>
                  <a:cubicBezTo>
                    <a:pt x="2709" y="845"/>
                    <a:pt x="2922" y="922"/>
                    <a:pt x="3088" y="1087"/>
                  </a:cubicBezTo>
                  <a:cubicBezTo>
                    <a:pt x="3277" y="1276"/>
                    <a:pt x="3340" y="1591"/>
                    <a:pt x="3277" y="1906"/>
                  </a:cubicBezTo>
                  <a:cubicBezTo>
                    <a:pt x="3182" y="2190"/>
                    <a:pt x="2993" y="2410"/>
                    <a:pt x="2709" y="2442"/>
                  </a:cubicBezTo>
                  <a:cubicBezTo>
                    <a:pt x="2625" y="2467"/>
                    <a:pt x="2545" y="2479"/>
                    <a:pt x="2469" y="2479"/>
                  </a:cubicBezTo>
                  <a:cubicBezTo>
                    <a:pt x="2259" y="2479"/>
                    <a:pt x="2075" y="2391"/>
                    <a:pt x="1890" y="2253"/>
                  </a:cubicBezTo>
                  <a:cubicBezTo>
                    <a:pt x="1701" y="2032"/>
                    <a:pt x="1607" y="1717"/>
                    <a:pt x="1701" y="1434"/>
                  </a:cubicBezTo>
                  <a:cubicBezTo>
                    <a:pt x="1800" y="1059"/>
                    <a:pt x="2145" y="845"/>
                    <a:pt x="2497" y="845"/>
                  </a:cubicBezTo>
                  <a:close/>
                  <a:moveTo>
                    <a:pt x="2520" y="3324"/>
                  </a:moveTo>
                  <a:cubicBezTo>
                    <a:pt x="3277" y="3324"/>
                    <a:pt x="3907" y="3828"/>
                    <a:pt x="4096" y="4553"/>
                  </a:cubicBezTo>
                  <a:lnTo>
                    <a:pt x="914" y="4553"/>
                  </a:lnTo>
                  <a:cubicBezTo>
                    <a:pt x="1103" y="3828"/>
                    <a:pt x="1733" y="3324"/>
                    <a:pt x="2520" y="3324"/>
                  </a:cubicBezTo>
                  <a:close/>
                  <a:moveTo>
                    <a:pt x="2510" y="1"/>
                  </a:moveTo>
                  <a:cubicBezTo>
                    <a:pt x="1805" y="1"/>
                    <a:pt x="1113" y="455"/>
                    <a:pt x="914" y="1213"/>
                  </a:cubicBezTo>
                  <a:cubicBezTo>
                    <a:pt x="756" y="1780"/>
                    <a:pt x="914" y="2347"/>
                    <a:pt x="1292" y="2789"/>
                  </a:cubicBezTo>
                  <a:cubicBezTo>
                    <a:pt x="567" y="3198"/>
                    <a:pt x="0" y="3986"/>
                    <a:pt x="0" y="4931"/>
                  </a:cubicBezTo>
                  <a:cubicBezTo>
                    <a:pt x="0" y="5183"/>
                    <a:pt x="189" y="5372"/>
                    <a:pt x="441" y="5372"/>
                  </a:cubicBezTo>
                  <a:lnTo>
                    <a:pt x="4568" y="5372"/>
                  </a:lnTo>
                  <a:cubicBezTo>
                    <a:pt x="4820" y="5372"/>
                    <a:pt x="4978" y="5183"/>
                    <a:pt x="4978" y="4931"/>
                  </a:cubicBezTo>
                  <a:cubicBezTo>
                    <a:pt x="4978" y="3986"/>
                    <a:pt x="4442" y="3198"/>
                    <a:pt x="3718" y="2789"/>
                  </a:cubicBezTo>
                  <a:cubicBezTo>
                    <a:pt x="3907" y="2568"/>
                    <a:pt x="4033" y="2347"/>
                    <a:pt x="4096" y="2064"/>
                  </a:cubicBezTo>
                  <a:cubicBezTo>
                    <a:pt x="4253" y="1528"/>
                    <a:pt x="4096" y="930"/>
                    <a:pt x="3655" y="489"/>
                  </a:cubicBezTo>
                  <a:cubicBezTo>
                    <a:pt x="3331" y="153"/>
                    <a:pt x="2918" y="1"/>
                    <a:pt x="25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5"/>
            <p:cNvSpPr/>
            <p:nvPr/>
          </p:nvSpPr>
          <p:spPr>
            <a:xfrm>
              <a:off x="-61784125" y="2113325"/>
              <a:ext cx="124450" cy="134975"/>
            </a:xfrm>
            <a:custGeom>
              <a:rect b="b" l="l" r="r" t="t"/>
              <a:pathLst>
                <a:path extrusionOk="0" h="5399" w="4978">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7" y="2491"/>
                  </a:cubicBezTo>
                  <a:cubicBezTo>
                    <a:pt x="2261" y="2491"/>
                    <a:pt x="2058" y="2415"/>
                    <a:pt x="1891" y="2248"/>
                  </a:cubicBezTo>
                  <a:cubicBezTo>
                    <a:pt x="1670" y="2059"/>
                    <a:pt x="1607" y="1743"/>
                    <a:pt x="1670" y="1428"/>
                  </a:cubicBezTo>
                  <a:cubicBezTo>
                    <a:pt x="1770" y="1068"/>
                    <a:pt x="2124" y="848"/>
                    <a:pt x="2482" y="848"/>
                  </a:cubicBezTo>
                  <a:close/>
                  <a:moveTo>
                    <a:pt x="2458" y="3319"/>
                  </a:moveTo>
                  <a:cubicBezTo>
                    <a:pt x="3245" y="3319"/>
                    <a:pt x="3907" y="3854"/>
                    <a:pt x="4096" y="4547"/>
                  </a:cubicBezTo>
                  <a:lnTo>
                    <a:pt x="883" y="4547"/>
                  </a:lnTo>
                  <a:cubicBezTo>
                    <a:pt x="1040" y="3886"/>
                    <a:pt x="1733" y="3319"/>
                    <a:pt x="2458" y="3319"/>
                  </a:cubicBezTo>
                  <a:close/>
                  <a:moveTo>
                    <a:pt x="2509" y="1"/>
                  </a:moveTo>
                  <a:cubicBezTo>
                    <a:pt x="1812" y="1"/>
                    <a:pt x="1143" y="437"/>
                    <a:pt x="946" y="1208"/>
                  </a:cubicBezTo>
                  <a:cubicBezTo>
                    <a:pt x="788" y="1806"/>
                    <a:pt x="946" y="2342"/>
                    <a:pt x="1324" y="2783"/>
                  </a:cubicBezTo>
                  <a:cubicBezTo>
                    <a:pt x="568" y="3224"/>
                    <a:pt x="32" y="4012"/>
                    <a:pt x="32" y="4957"/>
                  </a:cubicBezTo>
                  <a:cubicBezTo>
                    <a:pt x="0" y="5209"/>
                    <a:pt x="189" y="5398"/>
                    <a:pt x="410" y="5398"/>
                  </a:cubicBezTo>
                  <a:lnTo>
                    <a:pt x="4569" y="5398"/>
                  </a:lnTo>
                  <a:cubicBezTo>
                    <a:pt x="4789" y="5398"/>
                    <a:pt x="4978" y="5209"/>
                    <a:pt x="4978" y="4988"/>
                  </a:cubicBezTo>
                  <a:cubicBezTo>
                    <a:pt x="4978" y="4043"/>
                    <a:pt x="4474" y="3256"/>
                    <a:pt x="3718" y="2815"/>
                  </a:cubicBezTo>
                  <a:cubicBezTo>
                    <a:pt x="3939" y="2626"/>
                    <a:pt x="4033" y="2374"/>
                    <a:pt x="4128" y="2090"/>
                  </a:cubicBezTo>
                  <a:cubicBezTo>
                    <a:pt x="4285" y="1523"/>
                    <a:pt x="4128" y="924"/>
                    <a:pt x="3687" y="483"/>
                  </a:cubicBezTo>
                  <a:cubicBezTo>
                    <a:pt x="3346" y="155"/>
                    <a:pt x="2923" y="1"/>
                    <a:pt x="250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5"/>
            <p:cNvSpPr/>
            <p:nvPr/>
          </p:nvSpPr>
          <p:spPr>
            <a:xfrm>
              <a:off x="-61591150" y="2113325"/>
              <a:ext cx="123675" cy="134175"/>
            </a:xfrm>
            <a:custGeom>
              <a:rect b="b" l="l" r="r" t="t"/>
              <a:pathLst>
                <a:path extrusionOk="0" h="5367" w="4947">
                  <a:moveTo>
                    <a:pt x="2482" y="848"/>
                  </a:moveTo>
                  <a:cubicBezTo>
                    <a:pt x="2688" y="848"/>
                    <a:pt x="2895" y="921"/>
                    <a:pt x="3056" y="1082"/>
                  </a:cubicBezTo>
                  <a:cubicBezTo>
                    <a:pt x="3245" y="1271"/>
                    <a:pt x="3340" y="1586"/>
                    <a:pt x="3245" y="1901"/>
                  </a:cubicBezTo>
                  <a:cubicBezTo>
                    <a:pt x="3182" y="2185"/>
                    <a:pt x="2993" y="2437"/>
                    <a:pt x="2710" y="2468"/>
                  </a:cubicBezTo>
                  <a:cubicBezTo>
                    <a:pt x="2633" y="2483"/>
                    <a:pt x="2559" y="2491"/>
                    <a:pt x="2486" y="2491"/>
                  </a:cubicBezTo>
                  <a:cubicBezTo>
                    <a:pt x="2261" y="2491"/>
                    <a:pt x="2057" y="2415"/>
                    <a:pt x="1890" y="2248"/>
                  </a:cubicBezTo>
                  <a:cubicBezTo>
                    <a:pt x="1670" y="2059"/>
                    <a:pt x="1607" y="1743"/>
                    <a:pt x="1670" y="1428"/>
                  </a:cubicBezTo>
                  <a:cubicBezTo>
                    <a:pt x="1770" y="1068"/>
                    <a:pt x="2124" y="848"/>
                    <a:pt x="2482" y="848"/>
                  </a:cubicBezTo>
                  <a:close/>
                  <a:moveTo>
                    <a:pt x="2521" y="3382"/>
                  </a:moveTo>
                  <a:cubicBezTo>
                    <a:pt x="3308" y="3382"/>
                    <a:pt x="3938" y="3886"/>
                    <a:pt x="4127" y="4579"/>
                  </a:cubicBezTo>
                  <a:lnTo>
                    <a:pt x="882" y="4579"/>
                  </a:lnTo>
                  <a:cubicBezTo>
                    <a:pt x="1103" y="3886"/>
                    <a:pt x="1733" y="3382"/>
                    <a:pt x="2521" y="3382"/>
                  </a:cubicBezTo>
                  <a:close/>
                  <a:moveTo>
                    <a:pt x="2467" y="1"/>
                  </a:moveTo>
                  <a:cubicBezTo>
                    <a:pt x="1761" y="1"/>
                    <a:pt x="1080" y="437"/>
                    <a:pt x="882" y="1208"/>
                  </a:cubicBezTo>
                  <a:cubicBezTo>
                    <a:pt x="725" y="1806"/>
                    <a:pt x="882" y="2342"/>
                    <a:pt x="1292" y="2783"/>
                  </a:cubicBezTo>
                  <a:cubicBezTo>
                    <a:pt x="536" y="3224"/>
                    <a:pt x="0" y="4012"/>
                    <a:pt x="0" y="4957"/>
                  </a:cubicBezTo>
                  <a:cubicBezTo>
                    <a:pt x="0" y="5178"/>
                    <a:pt x="189" y="5367"/>
                    <a:pt x="378" y="5367"/>
                  </a:cubicBezTo>
                  <a:lnTo>
                    <a:pt x="4505" y="5367"/>
                  </a:lnTo>
                  <a:cubicBezTo>
                    <a:pt x="4757" y="5367"/>
                    <a:pt x="4946" y="5178"/>
                    <a:pt x="4946" y="4957"/>
                  </a:cubicBezTo>
                  <a:cubicBezTo>
                    <a:pt x="4946" y="4075"/>
                    <a:pt x="4442" y="3256"/>
                    <a:pt x="3686" y="2815"/>
                  </a:cubicBezTo>
                  <a:cubicBezTo>
                    <a:pt x="3875" y="2626"/>
                    <a:pt x="4001" y="2374"/>
                    <a:pt x="4096" y="2090"/>
                  </a:cubicBezTo>
                  <a:cubicBezTo>
                    <a:pt x="4253" y="1523"/>
                    <a:pt x="4096" y="924"/>
                    <a:pt x="3655" y="483"/>
                  </a:cubicBezTo>
                  <a:cubicBezTo>
                    <a:pt x="3314" y="155"/>
                    <a:pt x="2887" y="1"/>
                    <a:pt x="24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5"/>
            <p:cNvSpPr/>
            <p:nvPr/>
          </p:nvSpPr>
          <p:spPr>
            <a:xfrm>
              <a:off x="-61677800" y="2072225"/>
              <a:ext cx="106350" cy="62450"/>
            </a:xfrm>
            <a:custGeom>
              <a:rect b="b" l="l" r="r" t="t"/>
              <a:pathLst>
                <a:path extrusionOk="0" h="2498" w="4254">
                  <a:moveTo>
                    <a:pt x="2096" y="1"/>
                  </a:moveTo>
                  <a:cubicBezTo>
                    <a:pt x="1985" y="1"/>
                    <a:pt x="1875" y="48"/>
                    <a:pt x="1796" y="142"/>
                  </a:cubicBezTo>
                  <a:lnTo>
                    <a:pt x="158" y="1781"/>
                  </a:lnTo>
                  <a:cubicBezTo>
                    <a:pt x="1" y="1938"/>
                    <a:pt x="1" y="2222"/>
                    <a:pt x="158" y="2379"/>
                  </a:cubicBezTo>
                  <a:cubicBezTo>
                    <a:pt x="237" y="2458"/>
                    <a:pt x="339" y="2497"/>
                    <a:pt x="442" y="2497"/>
                  </a:cubicBezTo>
                  <a:cubicBezTo>
                    <a:pt x="544" y="2497"/>
                    <a:pt x="646" y="2458"/>
                    <a:pt x="725" y="2379"/>
                  </a:cubicBezTo>
                  <a:lnTo>
                    <a:pt x="2111" y="993"/>
                  </a:lnTo>
                  <a:lnTo>
                    <a:pt x="3498" y="2379"/>
                  </a:lnTo>
                  <a:cubicBezTo>
                    <a:pt x="3576" y="2458"/>
                    <a:pt x="3687" y="2497"/>
                    <a:pt x="3797" y="2497"/>
                  </a:cubicBezTo>
                  <a:cubicBezTo>
                    <a:pt x="3907" y="2497"/>
                    <a:pt x="4017" y="2458"/>
                    <a:pt x="4096" y="2379"/>
                  </a:cubicBezTo>
                  <a:cubicBezTo>
                    <a:pt x="4254" y="2222"/>
                    <a:pt x="4254" y="1938"/>
                    <a:pt x="4096" y="1781"/>
                  </a:cubicBezTo>
                  <a:lnTo>
                    <a:pt x="2395" y="142"/>
                  </a:lnTo>
                  <a:cubicBezTo>
                    <a:pt x="2316" y="48"/>
                    <a:pt x="2206" y="1"/>
                    <a:pt x="20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2" name="Google Shape;302;p35"/>
          <p:cNvSpPr txBox="1"/>
          <p:nvPr/>
        </p:nvSpPr>
        <p:spPr>
          <a:xfrm>
            <a:off x="3748513" y="3532600"/>
            <a:ext cx="1647000" cy="94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FFFFFF"/>
                </a:solidFill>
                <a:latin typeface="Roboto Condensed"/>
                <a:ea typeface="Roboto Condensed"/>
                <a:cs typeface="Roboto Condensed"/>
                <a:sym typeface="Roboto Condensed"/>
              </a:rPr>
              <a:t>Community Engagement</a:t>
            </a:r>
            <a:br>
              <a:rPr lang="es" sz="1000">
                <a:solidFill>
                  <a:srgbClr val="FFFFFF"/>
                </a:solidFill>
                <a:latin typeface="Roboto Slab Regular"/>
                <a:ea typeface="Roboto Slab Regular"/>
                <a:cs typeface="Roboto Slab Regular"/>
                <a:sym typeface="Roboto Slab Regular"/>
              </a:rPr>
            </a:br>
            <a:endParaRPr sz="600">
              <a:solidFill>
                <a:srgbClr val="FFFFFF"/>
              </a:solidFill>
              <a:latin typeface="Roboto Slab Regular"/>
              <a:ea typeface="Roboto Slab Regular"/>
              <a:cs typeface="Roboto Slab Regular"/>
              <a:sym typeface="Roboto Slab Regular"/>
            </a:endParaRPr>
          </a:p>
          <a:p>
            <a:pPr indent="0" lvl="0" marL="0" rtl="0" algn="ctr">
              <a:spcBef>
                <a:spcPts val="0"/>
              </a:spcBef>
              <a:spcAft>
                <a:spcPts val="0"/>
              </a:spcAft>
              <a:buNone/>
            </a:pPr>
            <a:r>
              <a:t/>
            </a:r>
            <a:endParaRPr sz="1000">
              <a:solidFill>
                <a:srgbClr val="FFFFFF"/>
              </a:solidFill>
              <a:latin typeface="Roboto Slab Regular"/>
              <a:ea typeface="Roboto Slab Regular"/>
              <a:cs typeface="Roboto Slab Regular"/>
              <a:sym typeface="Roboto Slab Regular"/>
            </a:endParaRPr>
          </a:p>
        </p:txBody>
      </p:sp>
      <p:sp>
        <p:nvSpPr>
          <p:cNvPr id="303" name="Google Shape;303;p35"/>
          <p:cNvSpPr/>
          <p:nvPr/>
        </p:nvSpPr>
        <p:spPr>
          <a:xfrm>
            <a:off x="6652486" y="3002916"/>
            <a:ext cx="501000" cy="501000"/>
          </a:xfrm>
          <a:prstGeom prst="rect">
            <a:avLst/>
          </a:prstGeom>
          <a:noFill/>
          <a:ln cap="flat" cmpd="sng" w="19050">
            <a:solidFill>
              <a:srgbClr val="EBC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4" name="Google Shape;304;p35"/>
          <p:cNvGrpSpPr/>
          <p:nvPr/>
        </p:nvGrpSpPr>
        <p:grpSpPr>
          <a:xfrm>
            <a:off x="6728838" y="3093081"/>
            <a:ext cx="347715" cy="351155"/>
            <a:chOff x="-59100700" y="1911950"/>
            <a:chExt cx="315875" cy="319000"/>
          </a:xfrm>
        </p:grpSpPr>
        <p:sp>
          <p:nvSpPr>
            <p:cNvPr id="305" name="Google Shape;305;p35"/>
            <p:cNvSpPr/>
            <p:nvPr/>
          </p:nvSpPr>
          <p:spPr>
            <a:xfrm>
              <a:off x="-59015625" y="1993850"/>
              <a:ext cx="20500" cy="20525"/>
            </a:xfrm>
            <a:custGeom>
              <a:rect b="b" l="l" r="r" t="t"/>
              <a:pathLst>
                <a:path extrusionOk="0" h="821" w="82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5"/>
            <p:cNvSpPr/>
            <p:nvPr/>
          </p:nvSpPr>
          <p:spPr>
            <a:xfrm>
              <a:off x="-58954200" y="1993850"/>
              <a:ext cx="21300" cy="20525"/>
            </a:xfrm>
            <a:custGeom>
              <a:rect b="b" l="l" r="r" t="t"/>
              <a:pathLst>
                <a:path extrusionOk="0" h="821" w="852">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5"/>
            <p:cNvSpPr/>
            <p:nvPr/>
          </p:nvSpPr>
          <p:spPr>
            <a:xfrm>
              <a:off x="-58891975" y="1993850"/>
              <a:ext cx="21300" cy="20525"/>
            </a:xfrm>
            <a:custGeom>
              <a:rect b="b" l="l" r="r" t="t"/>
              <a:pathLst>
                <a:path extrusionOk="0" h="821" w="852">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5"/>
            <p:cNvSpPr/>
            <p:nvPr/>
          </p:nvSpPr>
          <p:spPr>
            <a:xfrm>
              <a:off x="-59015625" y="2034825"/>
              <a:ext cx="20500" cy="21275"/>
            </a:xfrm>
            <a:custGeom>
              <a:rect b="b" l="l" r="r" t="t"/>
              <a:pathLst>
                <a:path extrusionOk="0" h="851" w="820">
                  <a:moveTo>
                    <a:pt x="189" y="0"/>
                  </a:moveTo>
                  <a:cubicBezTo>
                    <a:pt x="63" y="0"/>
                    <a:pt x="0" y="95"/>
                    <a:pt x="0" y="221"/>
                  </a:cubicBezTo>
                  <a:lnTo>
                    <a:pt x="0" y="630"/>
                  </a:lnTo>
                  <a:cubicBezTo>
                    <a:pt x="0" y="756"/>
                    <a:pt x="95" y="851"/>
                    <a:pt x="189" y="851"/>
                  </a:cubicBezTo>
                  <a:lnTo>
                    <a:pt x="630" y="851"/>
                  </a:lnTo>
                  <a:cubicBezTo>
                    <a:pt x="725" y="851"/>
                    <a:pt x="820" y="756"/>
                    <a:pt x="820" y="630"/>
                  </a:cubicBezTo>
                  <a:lnTo>
                    <a:pt x="820" y="221"/>
                  </a:lnTo>
                  <a:cubicBezTo>
                    <a:pt x="820" y="95"/>
                    <a:pt x="725" y="0"/>
                    <a:pt x="63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5"/>
            <p:cNvSpPr/>
            <p:nvPr/>
          </p:nvSpPr>
          <p:spPr>
            <a:xfrm>
              <a:off x="-58954200" y="2034825"/>
              <a:ext cx="21300" cy="21275"/>
            </a:xfrm>
            <a:custGeom>
              <a:rect b="b" l="l" r="r" t="t"/>
              <a:pathLst>
                <a:path extrusionOk="0" h="851" w="852">
                  <a:moveTo>
                    <a:pt x="221" y="0"/>
                  </a:moveTo>
                  <a:cubicBezTo>
                    <a:pt x="95" y="0"/>
                    <a:pt x="1" y="95"/>
                    <a:pt x="1" y="221"/>
                  </a:cubicBezTo>
                  <a:lnTo>
                    <a:pt x="1" y="630"/>
                  </a:lnTo>
                  <a:cubicBezTo>
                    <a:pt x="1" y="756"/>
                    <a:pt x="127" y="851"/>
                    <a:pt x="221" y="851"/>
                  </a:cubicBezTo>
                  <a:lnTo>
                    <a:pt x="631" y="851"/>
                  </a:lnTo>
                  <a:cubicBezTo>
                    <a:pt x="757" y="851"/>
                    <a:pt x="851" y="756"/>
                    <a:pt x="851" y="630"/>
                  </a:cubicBezTo>
                  <a:lnTo>
                    <a:pt x="851" y="221"/>
                  </a:lnTo>
                  <a:cubicBezTo>
                    <a:pt x="851" y="95"/>
                    <a:pt x="757" y="0"/>
                    <a:pt x="63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5"/>
            <p:cNvSpPr/>
            <p:nvPr/>
          </p:nvSpPr>
          <p:spPr>
            <a:xfrm>
              <a:off x="-58891975" y="2034825"/>
              <a:ext cx="21300" cy="21275"/>
            </a:xfrm>
            <a:custGeom>
              <a:rect b="b" l="l" r="r" t="t"/>
              <a:pathLst>
                <a:path extrusionOk="0" h="851" w="852">
                  <a:moveTo>
                    <a:pt x="190" y="0"/>
                  </a:moveTo>
                  <a:cubicBezTo>
                    <a:pt x="95" y="0"/>
                    <a:pt x="1" y="95"/>
                    <a:pt x="1" y="221"/>
                  </a:cubicBezTo>
                  <a:lnTo>
                    <a:pt x="1" y="630"/>
                  </a:lnTo>
                  <a:cubicBezTo>
                    <a:pt x="1" y="756"/>
                    <a:pt x="127" y="851"/>
                    <a:pt x="190" y="851"/>
                  </a:cubicBezTo>
                  <a:lnTo>
                    <a:pt x="631" y="851"/>
                  </a:lnTo>
                  <a:cubicBezTo>
                    <a:pt x="757" y="851"/>
                    <a:pt x="851" y="756"/>
                    <a:pt x="851" y="630"/>
                  </a:cubicBezTo>
                  <a:lnTo>
                    <a:pt x="851" y="221"/>
                  </a:lnTo>
                  <a:cubicBezTo>
                    <a:pt x="851" y="95"/>
                    <a:pt x="757" y="0"/>
                    <a:pt x="63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5"/>
            <p:cNvSpPr/>
            <p:nvPr/>
          </p:nvSpPr>
          <p:spPr>
            <a:xfrm>
              <a:off x="-59015625" y="2076550"/>
              <a:ext cx="20500" cy="20525"/>
            </a:xfrm>
            <a:custGeom>
              <a:rect b="b" l="l" r="r" t="t"/>
              <a:pathLst>
                <a:path extrusionOk="0" h="821" w="820">
                  <a:moveTo>
                    <a:pt x="189" y="1"/>
                  </a:moveTo>
                  <a:cubicBezTo>
                    <a:pt x="63" y="1"/>
                    <a:pt x="0" y="64"/>
                    <a:pt x="0" y="190"/>
                  </a:cubicBezTo>
                  <a:lnTo>
                    <a:pt x="0" y="631"/>
                  </a:lnTo>
                  <a:cubicBezTo>
                    <a:pt x="0" y="757"/>
                    <a:pt x="95" y="820"/>
                    <a:pt x="189" y="820"/>
                  </a:cubicBezTo>
                  <a:lnTo>
                    <a:pt x="630" y="820"/>
                  </a:lnTo>
                  <a:cubicBezTo>
                    <a:pt x="725" y="820"/>
                    <a:pt x="820" y="757"/>
                    <a:pt x="820" y="631"/>
                  </a:cubicBezTo>
                  <a:lnTo>
                    <a:pt x="820" y="190"/>
                  </a:lnTo>
                  <a:cubicBezTo>
                    <a:pt x="820" y="64"/>
                    <a:pt x="725" y="1"/>
                    <a:pt x="6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5"/>
            <p:cNvSpPr/>
            <p:nvPr/>
          </p:nvSpPr>
          <p:spPr>
            <a:xfrm>
              <a:off x="-58954200" y="2076550"/>
              <a:ext cx="21300" cy="20525"/>
            </a:xfrm>
            <a:custGeom>
              <a:rect b="b" l="l" r="r" t="t"/>
              <a:pathLst>
                <a:path extrusionOk="0" h="821" w="852">
                  <a:moveTo>
                    <a:pt x="221" y="1"/>
                  </a:moveTo>
                  <a:cubicBezTo>
                    <a:pt x="95" y="1"/>
                    <a:pt x="1" y="64"/>
                    <a:pt x="1" y="190"/>
                  </a:cubicBezTo>
                  <a:lnTo>
                    <a:pt x="1" y="631"/>
                  </a:lnTo>
                  <a:cubicBezTo>
                    <a:pt x="1" y="757"/>
                    <a:pt x="127" y="820"/>
                    <a:pt x="221"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5"/>
            <p:cNvSpPr/>
            <p:nvPr/>
          </p:nvSpPr>
          <p:spPr>
            <a:xfrm>
              <a:off x="-58891975" y="2076550"/>
              <a:ext cx="21300" cy="20525"/>
            </a:xfrm>
            <a:custGeom>
              <a:rect b="b" l="l" r="r" t="t"/>
              <a:pathLst>
                <a:path extrusionOk="0" h="821" w="852">
                  <a:moveTo>
                    <a:pt x="190" y="1"/>
                  </a:moveTo>
                  <a:cubicBezTo>
                    <a:pt x="95" y="1"/>
                    <a:pt x="1" y="64"/>
                    <a:pt x="1" y="190"/>
                  </a:cubicBezTo>
                  <a:lnTo>
                    <a:pt x="1" y="631"/>
                  </a:lnTo>
                  <a:cubicBezTo>
                    <a:pt x="1" y="757"/>
                    <a:pt x="127" y="820"/>
                    <a:pt x="190" y="820"/>
                  </a:cubicBezTo>
                  <a:lnTo>
                    <a:pt x="631" y="820"/>
                  </a:lnTo>
                  <a:cubicBezTo>
                    <a:pt x="757" y="820"/>
                    <a:pt x="851" y="757"/>
                    <a:pt x="851" y="631"/>
                  </a:cubicBezTo>
                  <a:lnTo>
                    <a:pt x="851" y="190"/>
                  </a:lnTo>
                  <a:cubicBezTo>
                    <a:pt x="851" y="64"/>
                    <a:pt x="757" y="1"/>
                    <a:pt x="6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5"/>
            <p:cNvSpPr/>
            <p:nvPr/>
          </p:nvSpPr>
          <p:spPr>
            <a:xfrm>
              <a:off x="-59100700" y="1911950"/>
              <a:ext cx="315875" cy="319000"/>
            </a:xfrm>
            <a:custGeom>
              <a:rect b="b" l="l" r="r" t="t"/>
              <a:pathLst>
                <a:path extrusionOk="0" h="12760" w="12635">
                  <a:moveTo>
                    <a:pt x="9169" y="788"/>
                  </a:moveTo>
                  <a:lnTo>
                    <a:pt x="9169" y="1607"/>
                  </a:lnTo>
                  <a:lnTo>
                    <a:pt x="3403" y="1607"/>
                  </a:lnTo>
                  <a:lnTo>
                    <a:pt x="3403" y="788"/>
                  </a:lnTo>
                  <a:close/>
                  <a:moveTo>
                    <a:pt x="1734" y="9074"/>
                  </a:moveTo>
                  <a:lnTo>
                    <a:pt x="1734" y="11815"/>
                  </a:lnTo>
                  <a:lnTo>
                    <a:pt x="788" y="11815"/>
                  </a:lnTo>
                  <a:lnTo>
                    <a:pt x="788" y="9074"/>
                  </a:lnTo>
                  <a:close/>
                  <a:moveTo>
                    <a:pt x="5861" y="9074"/>
                  </a:moveTo>
                  <a:lnTo>
                    <a:pt x="5861" y="11815"/>
                  </a:lnTo>
                  <a:lnTo>
                    <a:pt x="4223" y="11815"/>
                  </a:lnTo>
                  <a:lnTo>
                    <a:pt x="4223" y="9074"/>
                  </a:lnTo>
                  <a:close/>
                  <a:moveTo>
                    <a:pt x="8350" y="9074"/>
                  </a:moveTo>
                  <a:lnTo>
                    <a:pt x="8350" y="11815"/>
                  </a:lnTo>
                  <a:lnTo>
                    <a:pt x="6711" y="11815"/>
                  </a:lnTo>
                  <a:lnTo>
                    <a:pt x="6711" y="9074"/>
                  </a:lnTo>
                  <a:close/>
                  <a:moveTo>
                    <a:pt x="10051" y="2458"/>
                  </a:moveTo>
                  <a:lnTo>
                    <a:pt x="10051" y="11815"/>
                  </a:lnTo>
                  <a:lnTo>
                    <a:pt x="9169" y="11815"/>
                  </a:lnTo>
                  <a:lnTo>
                    <a:pt x="9169" y="8664"/>
                  </a:lnTo>
                  <a:cubicBezTo>
                    <a:pt x="9169" y="8444"/>
                    <a:pt x="8980" y="8223"/>
                    <a:pt x="8791" y="8223"/>
                  </a:cubicBezTo>
                  <a:lnTo>
                    <a:pt x="3813" y="8223"/>
                  </a:lnTo>
                  <a:cubicBezTo>
                    <a:pt x="3592" y="8223"/>
                    <a:pt x="3435" y="8444"/>
                    <a:pt x="3435" y="8664"/>
                  </a:cubicBezTo>
                  <a:lnTo>
                    <a:pt x="3435" y="11815"/>
                  </a:lnTo>
                  <a:lnTo>
                    <a:pt x="2616" y="11815"/>
                  </a:lnTo>
                  <a:lnTo>
                    <a:pt x="2616" y="2458"/>
                  </a:lnTo>
                  <a:close/>
                  <a:moveTo>
                    <a:pt x="11815" y="9074"/>
                  </a:moveTo>
                  <a:lnTo>
                    <a:pt x="11815" y="11815"/>
                  </a:lnTo>
                  <a:lnTo>
                    <a:pt x="10839" y="11815"/>
                  </a:lnTo>
                  <a:lnTo>
                    <a:pt x="10839" y="9074"/>
                  </a:lnTo>
                  <a:close/>
                  <a:moveTo>
                    <a:pt x="2994" y="0"/>
                  </a:moveTo>
                  <a:cubicBezTo>
                    <a:pt x="2773" y="0"/>
                    <a:pt x="2616" y="190"/>
                    <a:pt x="2616" y="410"/>
                  </a:cubicBezTo>
                  <a:lnTo>
                    <a:pt x="2616" y="1670"/>
                  </a:lnTo>
                  <a:lnTo>
                    <a:pt x="2206" y="1670"/>
                  </a:lnTo>
                  <a:cubicBezTo>
                    <a:pt x="1986" y="1670"/>
                    <a:pt x="1765" y="1859"/>
                    <a:pt x="1765" y="2080"/>
                  </a:cubicBezTo>
                  <a:lnTo>
                    <a:pt x="1765" y="8318"/>
                  </a:lnTo>
                  <a:lnTo>
                    <a:pt x="410" y="8318"/>
                  </a:lnTo>
                  <a:cubicBezTo>
                    <a:pt x="158" y="8318"/>
                    <a:pt x="1" y="8507"/>
                    <a:pt x="1" y="8727"/>
                  </a:cubicBezTo>
                  <a:lnTo>
                    <a:pt x="1" y="12319"/>
                  </a:lnTo>
                  <a:cubicBezTo>
                    <a:pt x="1" y="12571"/>
                    <a:pt x="190" y="12760"/>
                    <a:pt x="410" y="12760"/>
                  </a:cubicBezTo>
                  <a:lnTo>
                    <a:pt x="12256" y="12760"/>
                  </a:lnTo>
                  <a:cubicBezTo>
                    <a:pt x="12477" y="12760"/>
                    <a:pt x="12634" y="12571"/>
                    <a:pt x="12634" y="12319"/>
                  </a:cubicBezTo>
                  <a:lnTo>
                    <a:pt x="12634" y="8664"/>
                  </a:lnTo>
                  <a:cubicBezTo>
                    <a:pt x="12634" y="8444"/>
                    <a:pt x="12445" y="8223"/>
                    <a:pt x="12225" y="8223"/>
                  </a:cubicBezTo>
                  <a:lnTo>
                    <a:pt x="10839" y="8223"/>
                  </a:lnTo>
                  <a:lnTo>
                    <a:pt x="10839" y="2017"/>
                  </a:lnTo>
                  <a:cubicBezTo>
                    <a:pt x="10839" y="1765"/>
                    <a:pt x="10650" y="1576"/>
                    <a:pt x="10429" y="1576"/>
                  </a:cubicBezTo>
                  <a:lnTo>
                    <a:pt x="10019" y="1576"/>
                  </a:lnTo>
                  <a:lnTo>
                    <a:pt x="10019" y="410"/>
                  </a:lnTo>
                  <a:cubicBezTo>
                    <a:pt x="10019" y="158"/>
                    <a:pt x="9799" y="0"/>
                    <a:pt x="96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5" name="Google Shape;315;p35"/>
          <p:cNvSpPr txBox="1"/>
          <p:nvPr/>
        </p:nvSpPr>
        <p:spPr>
          <a:xfrm>
            <a:off x="6079488" y="3532600"/>
            <a:ext cx="1647000" cy="94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FFFFFF"/>
                </a:solidFill>
                <a:latin typeface="Roboto Condensed"/>
                <a:ea typeface="Roboto Condensed"/>
                <a:cs typeface="Roboto Condensed"/>
                <a:sym typeface="Roboto Condensed"/>
              </a:rPr>
              <a:t>Employer Engagement</a:t>
            </a:r>
            <a:br>
              <a:rPr lang="es" sz="1000">
                <a:solidFill>
                  <a:srgbClr val="FFFFFF"/>
                </a:solidFill>
                <a:latin typeface="Roboto Slab Regular"/>
                <a:ea typeface="Roboto Slab Regular"/>
                <a:cs typeface="Roboto Slab Regular"/>
                <a:sym typeface="Roboto Slab Regular"/>
              </a:rPr>
            </a:br>
            <a:endParaRPr sz="600">
              <a:solidFill>
                <a:srgbClr val="FFFFFF"/>
              </a:solidFill>
              <a:latin typeface="Roboto Slab Regular"/>
              <a:ea typeface="Roboto Slab Regular"/>
              <a:cs typeface="Roboto Slab Regular"/>
              <a:sym typeface="Roboto Slab Regular"/>
            </a:endParaRPr>
          </a:p>
          <a:p>
            <a:pPr indent="0" lvl="0" marL="0" rtl="0" algn="ctr">
              <a:spcBef>
                <a:spcPts val="0"/>
              </a:spcBef>
              <a:spcAft>
                <a:spcPts val="0"/>
              </a:spcAft>
              <a:buNone/>
            </a:pPr>
            <a:r>
              <a:t/>
            </a:r>
            <a:endParaRPr sz="1000">
              <a:solidFill>
                <a:srgbClr val="FFFFFF"/>
              </a:solidFill>
              <a:latin typeface="Roboto Slab Regular"/>
              <a:ea typeface="Roboto Slab Regular"/>
              <a:cs typeface="Roboto Slab Regular"/>
              <a:sym typeface="Roboto Slab Regul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36"/>
          <p:cNvSpPr txBox="1"/>
          <p:nvPr>
            <p:ph type="ctrTitle"/>
          </p:nvPr>
        </p:nvSpPr>
        <p:spPr>
          <a:xfrm>
            <a:off x="1964851" y="284100"/>
            <a:ext cx="5214300" cy="94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s" sz="2700"/>
              <a:t>Areas of Focus</a:t>
            </a:r>
            <a:endParaRPr b="1" sz="2700"/>
          </a:p>
        </p:txBody>
      </p:sp>
      <p:sp>
        <p:nvSpPr>
          <p:cNvPr id="321" name="Google Shape;321;p36"/>
          <p:cNvSpPr txBox="1"/>
          <p:nvPr/>
        </p:nvSpPr>
        <p:spPr>
          <a:xfrm>
            <a:off x="1917022" y="3215456"/>
            <a:ext cx="1536600" cy="33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200"/>
              </a:spcAft>
              <a:buNone/>
            </a:pPr>
            <a:r>
              <a:rPr lang="es">
                <a:solidFill>
                  <a:srgbClr val="FFFFFF"/>
                </a:solidFill>
                <a:latin typeface="Roboto Condensed"/>
                <a:ea typeface="Roboto Condensed"/>
                <a:cs typeface="Roboto Condensed"/>
                <a:sym typeface="Roboto Condensed"/>
              </a:rPr>
              <a:t>Enhance</a:t>
            </a:r>
            <a:endParaRPr>
              <a:solidFill>
                <a:srgbClr val="FFFFFF"/>
              </a:solidFill>
              <a:latin typeface="Roboto Condensed"/>
              <a:ea typeface="Roboto Condensed"/>
              <a:cs typeface="Roboto Condensed"/>
              <a:sym typeface="Roboto Condensed"/>
            </a:endParaRPr>
          </a:p>
        </p:txBody>
      </p:sp>
      <p:sp>
        <p:nvSpPr>
          <p:cNvPr id="322" name="Google Shape;322;p36"/>
          <p:cNvSpPr txBox="1"/>
          <p:nvPr/>
        </p:nvSpPr>
        <p:spPr>
          <a:xfrm>
            <a:off x="3881872" y="3215456"/>
            <a:ext cx="1536600" cy="33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200"/>
              </a:spcAft>
              <a:buNone/>
            </a:pPr>
            <a:r>
              <a:rPr lang="es">
                <a:solidFill>
                  <a:srgbClr val="FFFFFF"/>
                </a:solidFill>
                <a:latin typeface="Roboto Condensed"/>
                <a:ea typeface="Roboto Condensed"/>
                <a:cs typeface="Roboto Condensed"/>
                <a:sym typeface="Roboto Condensed"/>
              </a:rPr>
              <a:t>Create</a:t>
            </a:r>
            <a:endParaRPr>
              <a:solidFill>
                <a:srgbClr val="FFFFFF"/>
              </a:solidFill>
              <a:latin typeface="Roboto Condensed"/>
              <a:ea typeface="Roboto Condensed"/>
              <a:cs typeface="Roboto Condensed"/>
              <a:sym typeface="Roboto Condensed"/>
            </a:endParaRPr>
          </a:p>
        </p:txBody>
      </p:sp>
      <p:sp>
        <p:nvSpPr>
          <p:cNvPr id="323" name="Google Shape;323;p36"/>
          <p:cNvSpPr txBox="1"/>
          <p:nvPr/>
        </p:nvSpPr>
        <p:spPr>
          <a:xfrm>
            <a:off x="5931215" y="3215456"/>
            <a:ext cx="1536600" cy="33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FFFFFF"/>
                </a:solidFill>
                <a:latin typeface="Roboto Condensed"/>
                <a:ea typeface="Roboto Condensed"/>
                <a:cs typeface="Roboto Condensed"/>
                <a:sym typeface="Roboto Condensed"/>
              </a:rPr>
              <a:t>Expand</a:t>
            </a:r>
            <a:endParaRPr>
              <a:solidFill>
                <a:srgbClr val="FFFFFF"/>
              </a:solidFill>
              <a:latin typeface="Roboto Condensed"/>
              <a:ea typeface="Roboto Condensed"/>
              <a:cs typeface="Roboto Condensed"/>
              <a:sym typeface="Roboto Condensed"/>
            </a:endParaRPr>
          </a:p>
          <a:p>
            <a:pPr indent="0" lvl="0" marL="0" rtl="0" algn="ctr">
              <a:spcBef>
                <a:spcPts val="200"/>
              </a:spcBef>
              <a:spcAft>
                <a:spcPts val="200"/>
              </a:spcAft>
              <a:buNone/>
            </a:pPr>
            <a:r>
              <a:t/>
            </a:r>
            <a:endParaRPr>
              <a:solidFill>
                <a:srgbClr val="FFFFFF"/>
              </a:solidFill>
              <a:latin typeface="Roboto Condensed"/>
              <a:ea typeface="Roboto Condensed"/>
              <a:cs typeface="Roboto Condensed"/>
              <a:sym typeface="Roboto Condensed"/>
            </a:endParaRPr>
          </a:p>
        </p:txBody>
      </p:sp>
      <p:grpSp>
        <p:nvGrpSpPr>
          <p:cNvPr id="324" name="Google Shape;324;p36"/>
          <p:cNvGrpSpPr/>
          <p:nvPr/>
        </p:nvGrpSpPr>
        <p:grpSpPr>
          <a:xfrm>
            <a:off x="2208877" y="1982064"/>
            <a:ext cx="1031248" cy="1031143"/>
            <a:chOff x="2543222" y="2802319"/>
            <a:chExt cx="492172" cy="492122"/>
          </a:xfrm>
        </p:grpSpPr>
        <p:sp>
          <p:nvSpPr>
            <p:cNvPr id="325" name="Google Shape;325;p36"/>
            <p:cNvSpPr/>
            <p:nvPr/>
          </p:nvSpPr>
          <p:spPr>
            <a:xfrm>
              <a:off x="2712955" y="2802319"/>
              <a:ext cx="151969" cy="43028"/>
            </a:xfrm>
            <a:custGeom>
              <a:rect b="b" l="l" r="r" t="t"/>
              <a:pathLst>
                <a:path extrusionOk="0" h="2668" w="9423">
                  <a:moveTo>
                    <a:pt x="4725" y="0"/>
                  </a:moveTo>
                  <a:cubicBezTo>
                    <a:pt x="3131" y="0"/>
                    <a:pt x="1537" y="250"/>
                    <a:pt x="0" y="750"/>
                  </a:cubicBezTo>
                  <a:lnTo>
                    <a:pt x="620" y="2667"/>
                  </a:lnTo>
                  <a:cubicBezTo>
                    <a:pt x="1920" y="2253"/>
                    <a:pt x="3274" y="2024"/>
                    <a:pt x="4629" y="2024"/>
                  </a:cubicBezTo>
                  <a:cubicBezTo>
                    <a:pt x="4662" y="2024"/>
                    <a:pt x="4696" y="2024"/>
                    <a:pt x="4729" y="2024"/>
                  </a:cubicBezTo>
                  <a:cubicBezTo>
                    <a:pt x="4764" y="2024"/>
                    <a:pt x="4798" y="2024"/>
                    <a:pt x="4833" y="2024"/>
                  </a:cubicBezTo>
                  <a:cubicBezTo>
                    <a:pt x="6186" y="2024"/>
                    <a:pt x="7516" y="2242"/>
                    <a:pt x="8803" y="2656"/>
                  </a:cubicBezTo>
                  <a:lnTo>
                    <a:pt x="9423" y="739"/>
                  </a:lnTo>
                  <a:cubicBezTo>
                    <a:pt x="7895" y="247"/>
                    <a:pt x="6310" y="0"/>
                    <a:pt x="4725" y="0"/>
                  </a:cubicBezTo>
                  <a:close/>
                </a:path>
              </a:pathLst>
            </a:custGeom>
            <a:solidFill>
              <a:srgbClr val="EBCFB2"/>
            </a:solidFill>
            <a:ln cap="flat" cmpd="sng" w="9525">
              <a:solidFill>
                <a:srgbClr val="EBC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6"/>
            <p:cNvSpPr/>
            <p:nvPr/>
          </p:nvSpPr>
          <p:spPr>
            <a:xfrm>
              <a:off x="2854917" y="2814237"/>
              <a:ext cx="133278" cy="108667"/>
            </a:xfrm>
            <a:custGeom>
              <a:rect b="b" l="l" r="r" t="t"/>
              <a:pathLst>
                <a:path extrusionOk="0" h="6738" w="8264">
                  <a:moveTo>
                    <a:pt x="631" y="0"/>
                  </a:moveTo>
                  <a:lnTo>
                    <a:pt x="0" y="1928"/>
                  </a:lnTo>
                  <a:cubicBezTo>
                    <a:pt x="2663" y="2789"/>
                    <a:pt x="4981" y="4465"/>
                    <a:pt x="6634" y="6737"/>
                  </a:cubicBezTo>
                  <a:lnTo>
                    <a:pt x="8264" y="5544"/>
                  </a:lnTo>
                  <a:cubicBezTo>
                    <a:pt x="6370" y="2938"/>
                    <a:pt x="3696" y="999"/>
                    <a:pt x="631" y="0"/>
                  </a:cubicBezTo>
                  <a:close/>
                </a:path>
              </a:pathLst>
            </a:custGeom>
            <a:solidFill>
              <a:srgbClr val="EBCFB2"/>
            </a:solidFill>
            <a:ln cap="flat" cmpd="sng" w="9525">
              <a:solidFill>
                <a:srgbClr val="EBC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6"/>
            <p:cNvSpPr/>
            <p:nvPr/>
          </p:nvSpPr>
          <p:spPr>
            <a:xfrm>
              <a:off x="2961901" y="3048363"/>
              <a:ext cx="73493" cy="144760"/>
            </a:xfrm>
            <a:custGeom>
              <a:rect b="b" l="l" r="r" t="t"/>
              <a:pathLst>
                <a:path extrusionOk="0" h="8976" w="4557">
                  <a:moveTo>
                    <a:pt x="2537" y="1"/>
                  </a:moveTo>
                  <a:cubicBezTo>
                    <a:pt x="2537" y="2801"/>
                    <a:pt x="1653" y="5533"/>
                    <a:pt x="0" y="7794"/>
                  </a:cubicBezTo>
                  <a:lnTo>
                    <a:pt x="1630" y="8976"/>
                  </a:lnTo>
                  <a:cubicBezTo>
                    <a:pt x="3535" y="6371"/>
                    <a:pt x="4557" y="3226"/>
                    <a:pt x="4557" y="1"/>
                  </a:cubicBezTo>
                  <a:close/>
                </a:path>
              </a:pathLst>
            </a:custGeom>
            <a:solidFill>
              <a:srgbClr val="EBCFB2"/>
            </a:solidFill>
            <a:ln cap="flat" cmpd="sng" w="9525">
              <a:solidFill>
                <a:srgbClr val="EBC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6"/>
            <p:cNvSpPr/>
            <p:nvPr/>
          </p:nvSpPr>
          <p:spPr>
            <a:xfrm>
              <a:off x="2590054" y="2814414"/>
              <a:ext cx="132907" cy="108667"/>
            </a:xfrm>
            <a:custGeom>
              <a:rect b="b" l="l" r="r" t="t"/>
              <a:pathLst>
                <a:path extrusionOk="0" h="6738" w="8241">
                  <a:moveTo>
                    <a:pt x="7621" y="0"/>
                  </a:moveTo>
                  <a:cubicBezTo>
                    <a:pt x="4557" y="1010"/>
                    <a:pt x="1894" y="2950"/>
                    <a:pt x="0" y="5555"/>
                  </a:cubicBezTo>
                  <a:lnTo>
                    <a:pt x="1630" y="6738"/>
                  </a:lnTo>
                  <a:cubicBezTo>
                    <a:pt x="3271" y="4477"/>
                    <a:pt x="5590" y="2789"/>
                    <a:pt x="8241" y="1929"/>
                  </a:cubicBezTo>
                  <a:lnTo>
                    <a:pt x="7621" y="0"/>
                  </a:ln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6"/>
            <p:cNvSpPr/>
            <p:nvPr/>
          </p:nvSpPr>
          <p:spPr>
            <a:xfrm>
              <a:off x="2961901" y="2903626"/>
              <a:ext cx="73493" cy="144760"/>
            </a:xfrm>
            <a:custGeom>
              <a:rect b="b" l="l" r="r" t="t"/>
              <a:pathLst>
                <a:path extrusionOk="0" h="8976" w="4557">
                  <a:moveTo>
                    <a:pt x="1630" y="1"/>
                  </a:moveTo>
                  <a:lnTo>
                    <a:pt x="0" y="1194"/>
                  </a:lnTo>
                  <a:cubicBezTo>
                    <a:pt x="1653" y="3455"/>
                    <a:pt x="2537" y="6175"/>
                    <a:pt x="2537" y="8976"/>
                  </a:cubicBezTo>
                  <a:lnTo>
                    <a:pt x="4545" y="8976"/>
                  </a:lnTo>
                  <a:cubicBezTo>
                    <a:pt x="4557" y="5751"/>
                    <a:pt x="3535" y="2606"/>
                    <a:pt x="1630" y="1"/>
                  </a:cubicBezTo>
                  <a:close/>
                </a:path>
              </a:pathLst>
            </a:custGeom>
            <a:solidFill>
              <a:srgbClr val="EBCFB2"/>
            </a:solidFill>
            <a:ln cap="flat" cmpd="sng" w="9525">
              <a:solidFill>
                <a:srgbClr val="EBC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6"/>
            <p:cNvSpPr/>
            <p:nvPr/>
          </p:nvSpPr>
          <p:spPr>
            <a:xfrm>
              <a:off x="2854917" y="3174037"/>
              <a:ext cx="133278" cy="108490"/>
            </a:xfrm>
            <a:custGeom>
              <a:rect b="b" l="l" r="r" t="t"/>
              <a:pathLst>
                <a:path extrusionOk="0" h="6727" w="8264">
                  <a:moveTo>
                    <a:pt x="6634" y="1"/>
                  </a:moveTo>
                  <a:cubicBezTo>
                    <a:pt x="4981" y="2262"/>
                    <a:pt x="2663" y="3949"/>
                    <a:pt x="0" y="4810"/>
                  </a:cubicBezTo>
                  <a:lnTo>
                    <a:pt x="620" y="6726"/>
                  </a:lnTo>
                  <a:cubicBezTo>
                    <a:pt x="3684" y="5728"/>
                    <a:pt x="6359" y="3788"/>
                    <a:pt x="8264" y="1183"/>
                  </a:cubicBezTo>
                  <a:lnTo>
                    <a:pt x="6634" y="1"/>
                  </a:lnTo>
                  <a:close/>
                </a:path>
              </a:pathLst>
            </a:custGeom>
            <a:solidFill>
              <a:srgbClr val="EBCFB2"/>
            </a:solidFill>
            <a:ln cap="flat" cmpd="sng" w="9525">
              <a:solidFill>
                <a:srgbClr val="EBC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6"/>
            <p:cNvSpPr/>
            <p:nvPr/>
          </p:nvSpPr>
          <p:spPr>
            <a:xfrm>
              <a:off x="2543222" y="2903997"/>
              <a:ext cx="73122" cy="144390"/>
            </a:xfrm>
            <a:custGeom>
              <a:rect b="b" l="l" r="r" t="t"/>
              <a:pathLst>
                <a:path extrusionOk="0" h="8953" w="4534">
                  <a:moveTo>
                    <a:pt x="2904" y="0"/>
                  </a:moveTo>
                  <a:cubicBezTo>
                    <a:pt x="1010" y="2594"/>
                    <a:pt x="0" y="5739"/>
                    <a:pt x="0" y="8953"/>
                  </a:cubicBezTo>
                  <a:lnTo>
                    <a:pt x="2020" y="8953"/>
                  </a:lnTo>
                  <a:cubicBezTo>
                    <a:pt x="2020" y="6164"/>
                    <a:pt x="2893" y="3444"/>
                    <a:pt x="4534" y="1183"/>
                  </a:cubicBezTo>
                  <a:lnTo>
                    <a:pt x="2904" y="0"/>
                  </a:ln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6"/>
            <p:cNvSpPr/>
            <p:nvPr/>
          </p:nvSpPr>
          <p:spPr>
            <a:xfrm>
              <a:off x="2712955" y="3251413"/>
              <a:ext cx="151969" cy="43028"/>
            </a:xfrm>
            <a:custGeom>
              <a:rect b="b" l="l" r="r" t="t"/>
              <a:pathLst>
                <a:path extrusionOk="0" h="2668" w="9423">
                  <a:moveTo>
                    <a:pt x="620" y="0"/>
                  </a:moveTo>
                  <a:lnTo>
                    <a:pt x="0" y="1917"/>
                  </a:lnTo>
                  <a:cubicBezTo>
                    <a:pt x="1537" y="2418"/>
                    <a:pt x="3131" y="2667"/>
                    <a:pt x="4725" y="2667"/>
                  </a:cubicBezTo>
                  <a:cubicBezTo>
                    <a:pt x="6310" y="2667"/>
                    <a:pt x="7895" y="2421"/>
                    <a:pt x="9423" y="1928"/>
                  </a:cubicBezTo>
                  <a:lnTo>
                    <a:pt x="8803" y="12"/>
                  </a:lnTo>
                  <a:cubicBezTo>
                    <a:pt x="7483" y="436"/>
                    <a:pt x="6118" y="643"/>
                    <a:pt x="4729" y="643"/>
                  </a:cubicBezTo>
                  <a:cubicBezTo>
                    <a:pt x="3340" y="643"/>
                    <a:pt x="1951" y="425"/>
                    <a:pt x="620" y="0"/>
                  </a:cubicBezTo>
                  <a:close/>
                </a:path>
              </a:pathLst>
            </a:custGeom>
            <a:solidFill>
              <a:srgbClr val="EBCFB2"/>
            </a:solidFill>
            <a:ln cap="flat" cmpd="sng" w="9525">
              <a:solidFill>
                <a:srgbClr val="EBC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6"/>
            <p:cNvSpPr/>
            <p:nvPr/>
          </p:nvSpPr>
          <p:spPr>
            <a:xfrm>
              <a:off x="2590054" y="3173666"/>
              <a:ext cx="132907" cy="108667"/>
            </a:xfrm>
            <a:custGeom>
              <a:rect b="b" l="l" r="r" t="t"/>
              <a:pathLst>
                <a:path extrusionOk="0" h="6738" w="8241">
                  <a:moveTo>
                    <a:pt x="1630" y="1"/>
                  </a:moveTo>
                  <a:lnTo>
                    <a:pt x="0" y="1183"/>
                  </a:lnTo>
                  <a:cubicBezTo>
                    <a:pt x="1894" y="3788"/>
                    <a:pt x="4557" y="5728"/>
                    <a:pt x="7621" y="6738"/>
                  </a:cubicBezTo>
                  <a:lnTo>
                    <a:pt x="8241" y="4821"/>
                  </a:lnTo>
                  <a:cubicBezTo>
                    <a:pt x="5590" y="3949"/>
                    <a:pt x="3271" y="2262"/>
                    <a:pt x="1630" y="1"/>
                  </a:cubicBezTo>
                  <a:close/>
                </a:path>
              </a:pathLst>
            </a:custGeom>
            <a:solidFill>
              <a:srgbClr val="C5BAAF"/>
            </a:solidFill>
            <a:ln cap="flat" cmpd="sng" w="9525">
              <a:solidFill>
                <a:srgbClr val="C5BA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6"/>
            <p:cNvSpPr/>
            <p:nvPr/>
          </p:nvSpPr>
          <p:spPr>
            <a:xfrm>
              <a:off x="2543222" y="3048363"/>
              <a:ext cx="73122" cy="144390"/>
            </a:xfrm>
            <a:custGeom>
              <a:rect b="b" l="l" r="r" t="t"/>
              <a:pathLst>
                <a:path extrusionOk="0" h="8953" w="4534">
                  <a:moveTo>
                    <a:pt x="0" y="1"/>
                  </a:moveTo>
                  <a:cubicBezTo>
                    <a:pt x="0" y="3214"/>
                    <a:pt x="1010" y="6359"/>
                    <a:pt x="2904" y="8953"/>
                  </a:cubicBezTo>
                  <a:lnTo>
                    <a:pt x="4534" y="7771"/>
                  </a:lnTo>
                  <a:cubicBezTo>
                    <a:pt x="2904" y="5510"/>
                    <a:pt x="2020" y="2790"/>
                    <a:pt x="2020" y="1"/>
                  </a:cubicBezTo>
                  <a:close/>
                </a:path>
              </a:pathLst>
            </a:custGeom>
            <a:solidFill>
              <a:srgbClr val="C5BAAF"/>
            </a:solidFill>
            <a:ln cap="flat" cmpd="sng" w="9525">
              <a:solidFill>
                <a:srgbClr val="C5BA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5" name="Google Shape;335;p36"/>
          <p:cNvGrpSpPr/>
          <p:nvPr/>
        </p:nvGrpSpPr>
        <p:grpSpPr>
          <a:xfrm>
            <a:off x="6183911" y="1982064"/>
            <a:ext cx="1031248" cy="1031143"/>
            <a:chOff x="2543222" y="2802319"/>
            <a:chExt cx="492172" cy="492122"/>
          </a:xfrm>
        </p:grpSpPr>
        <p:sp>
          <p:nvSpPr>
            <p:cNvPr id="336" name="Google Shape;336;p36"/>
            <p:cNvSpPr/>
            <p:nvPr/>
          </p:nvSpPr>
          <p:spPr>
            <a:xfrm>
              <a:off x="2712955" y="2802319"/>
              <a:ext cx="151969" cy="43028"/>
            </a:xfrm>
            <a:custGeom>
              <a:rect b="b" l="l" r="r" t="t"/>
              <a:pathLst>
                <a:path extrusionOk="0" h="2668" w="9423">
                  <a:moveTo>
                    <a:pt x="4725" y="0"/>
                  </a:moveTo>
                  <a:cubicBezTo>
                    <a:pt x="3131" y="0"/>
                    <a:pt x="1537" y="250"/>
                    <a:pt x="0" y="750"/>
                  </a:cubicBezTo>
                  <a:lnTo>
                    <a:pt x="620" y="2667"/>
                  </a:lnTo>
                  <a:cubicBezTo>
                    <a:pt x="1920" y="2253"/>
                    <a:pt x="3274" y="2024"/>
                    <a:pt x="4629" y="2024"/>
                  </a:cubicBezTo>
                  <a:cubicBezTo>
                    <a:pt x="4662" y="2024"/>
                    <a:pt x="4696" y="2024"/>
                    <a:pt x="4729" y="2024"/>
                  </a:cubicBezTo>
                  <a:cubicBezTo>
                    <a:pt x="4764" y="2024"/>
                    <a:pt x="4798" y="2024"/>
                    <a:pt x="4833" y="2024"/>
                  </a:cubicBezTo>
                  <a:cubicBezTo>
                    <a:pt x="6186" y="2024"/>
                    <a:pt x="7516" y="2242"/>
                    <a:pt x="8803" y="2656"/>
                  </a:cubicBezTo>
                  <a:lnTo>
                    <a:pt x="9423" y="739"/>
                  </a:lnTo>
                  <a:cubicBezTo>
                    <a:pt x="7895" y="247"/>
                    <a:pt x="6310" y="0"/>
                    <a:pt x="4725" y="0"/>
                  </a:cubicBezTo>
                  <a:close/>
                </a:path>
              </a:pathLst>
            </a:custGeom>
            <a:solidFill>
              <a:srgbClr val="EBCFB2"/>
            </a:solidFill>
            <a:ln cap="flat" cmpd="sng" w="9525">
              <a:solidFill>
                <a:srgbClr val="EBC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6"/>
            <p:cNvSpPr/>
            <p:nvPr/>
          </p:nvSpPr>
          <p:spPr>
            <a:xfrm>
              <a:off x="2854917" y="2814237"/>
              <a:ext cx="133278" cy="108667"/>
            </a:xfrm>
            <a:custGeom>
              <a:rect b="b" l="l" r="r" t="t"/>
              <a:pathLst>
                <a:path extrusionOk="0" h="6738" w="8264">
                  <a:moveTo>
                    <a:pt x="631" y="0"/>
                  </a:moveTo>
                  <a:lnTo>
                    <a:pt x="0" y="1928"/>
                  </a:lnTo>
                  <a:cubicBezTo>
                    <a:pt x="2663" y="2789"/>
                    <a:pt x="4981" y="4465"/>
                    <a:pt x="6634" y="6737"/>
                  </a:cubicBezTo>
                  <a:lnTo>
                    <a:pt x="8264" y="5544"/>
                  </a:lnTo>
                  <a:cubicBezTo>
                    <a:pt x="6370" y="2938"/>
                    <a:pt x="3696" y="999"/>
                    <a:pt x="631" y="0"/>
                  </a:cubicBezTo>
                  <a:close/>
                </a:path>
              </a:pathLst>
            </a:custGeom>
            <a:solidFill>
              <a:srgbClr val="EBCFB2"/>
            </a:solidFill>
            <a:ln cap="flat" cmpd="sng" w="9525">
              <a:solidFill>
                <a:srgbClr val="EBC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6"/>
            <p:cNvSpPr/>
            <p:nvPr/>
          </p:nvSpPr>
          <p:spPr>
            <a:xfrm>
              <a:off x="2961901" y="3048363"/>
              <a:ext cx="73493" cy="144760"/>
            </a:xfrm>
            <a:custGeom>
              <a:rect b="b" l="l" r="r" t="t"/>
              <a:pathLst>
                <a:path extrusionOk="0" h="8976" w="4557">
                  <a:moveTo>
                    <a:pt x="2537" y="1"/>
                  </a:moveTo>
                  <a:cubicBezTo>
                    <a:pt x="2537" y="2801"/>
                    <a:pt x="1653" y="5533"/>
                    <a:pt x="0" y="7794"/>
                  </a:cubicBezTo>
                  <a:lnTo>
                    <a:pt x="1630" y="8976"/>
                  </a:lnTo>
                  <a:cubicBezTo>
                    <a:pt x="3535" y="6371"/>
                    <a:pt x="4557" y="3226"/>
                    <a:pt x="4557" y="1"/>
                  </a:cubicBezTo>
                  <a:close/>
                </a:path>
              </a:pathLst>
            </a:custGeom>
            <a:solidFill>
              <a:srgbClr val="C5BAAF"/>
            </a:solidFill>
            <a:ln cap="flat" cmpd="sng" w="9525">
              <a:solidFill>
                <a:srgbClr val="C5BA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6"/>
            <p:cNvSpPr/>
            <p:nvPr/>
          </p:nvSpPr>
          <p:spPr>
            <a:xfrm>
              <a:off x="2590054" y="2814414"/>
              <a:ext cx="132907" cy="108667"/>
            </a:xfrm>
            <a:custGeom>
              <a:rect b="b" l="l" r="r" t="t"/>
              <a:pathLst>
                <a:path extrusionOk="0" h="6738" w="8241">
                  <a:moveTo>
                    <a:pt x="7621" y="0"/>
                  </a:moveTo>
                  <a:cubicBezTo>
                    <a:pt x="4557" y="1010"/>
                    <a:pt x="1894" y="2950"/>
                    <a:pt x="0" y="5555"/>
                  </a:cubicBezTo>
                  <a:lnTo>
                    <a:pt x="1630" y="6738"/>
                  </a:lnTo>
                  <a:cubicBezTo>
                    <a:pt x="3271" y="4477"/>
                    <a:pt x="5590" y="2789"/>
                    <a:pt x="8241" y="1929"/>
                  </a:cubicBezTo>
                  <a:lnTo>
                    <a:pt x="7621" y="0"/>
                  </a:ln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6"/>
            <p:cNvSpPr/>
            <p:nvPr/>
          </p:nvSpPr>
          <p:spPr>
            <a:xfrm>
              <a:off x="2961901" y="2903626"/>
              <a:ext cx="73493" cy="144760"/>
            </a:xfrm>
            <a:custGeom>
              <a:rect b="b" l="l" r="r" t="t"/>
              <a:pathLst>
                <a:path extrusionOk="0" h="8976" w="4557">
                  <a:moveTo>
                    <a:pt x="1630" y="1"/>
                  </a:moveTo>
                  <a:lnTo>
                    <a:pt x="0" y="1194"/>
                  </a:lnTo>
                  <a:cubicBezTo>
                    <a:pt x="1653" y="3455"/>
                    <a:pt x="2537" y="6175"/>
                    <a:pt x="2537" y="8976"/>
                  </a:cubicBezTo>
                  <a:lnTo>
                    <a:pt x="4545" y="8976"/>
                  </a:lnTo>
                  <a:cubicBezTo>
                    <a:pt x="4557" y="5751"/>
                    <a:pt x="3535" y="2606"/>
                    <a:pt x="1630" y="1"/>
                  </a:cubicBezTo>
                  <a:close/>
                </a:path>
              </a:pathLst>
            </a:custGeom>
            <a:solidFill>
              <a:srgbClr val="EBCFB2"/>
            </a:solidFill>
            <a:ln cap="flat" cmpd="sng" w="9525">
              <a:solidFill>
                <a:srgbClr val="EBC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6"/>
            <p:cNvSpPr/>
            <p:nvPr/>
          </p:nvSpPr>
          <p:spPr>
            <a:xfrm>
              <a:off x="2854917" y="3174037"/>
              <a:ext cx="133278" cy="108490"/>
            </a:xfrm>
            <a:custGeom>
              <a:rect b="b" l="l" r="r" t="t"/>
              <a:pathLst>
                <a:path extrusionOk="0" h="6727" w="8264">
                  <a:moveTo>
                    <a:pt x="6634" y="1"/>
                  </a:moveTo>
                  <a:cubicBezTo>
                    <a:pt x="4981" y="2262"/>
                    <a:pt x="2663" y="3949"/>
                    <a:pt x="0" y="4810"/>
                  </a:cubicBezTo>
                  <a:lnTo>
                    <a:pt x="620" y="6726"/>
                  </a:lnTo>
                  <a:cubicBezTo>
                    <a:pt x="3684" y="5728"/>
                    <a:pt x="6359" y="3788"/>
                    <a:pt x="8264" y="1183"/>
                  </a:cubicBezTo>
                  <a:lnTo>
                    <a:pt x="6634" y="1"/>
                  </a:lnTo>
                  <a:close/>
                </a:path>
              </a:pathLst>
            </a:custGeom>
            <a:solidFill>
              <a:srgbClr val="C5BAAF"/>
            </a:solidFill>
            <a:ln cap="flat" cmpd="sng" w="9525">
              <a:solidFill>
                <a:srgbClr val="C5BA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6"/>
            <p:cNvSpPr/>
            <p:nvPr/>
          </p:nvSpPr>
          <p:spPr>
            <a:xfrm>
              <a:off x="2543222" y="2903997"/>
              <a:ext cx="73122" cy="144390"/>
            </a:xfrm>
            <a:custGeom>
              <a:rect b="b" l="l" r="r" t="t"/>
              <a:pathLst>
                <a:path extrusionOk="0" h="8953" w="4534">
                  <a:moveTo>
                    <a:pt x="2904" y="0"/>
                  </a:moveTo>
                  <a:cubicBezTo>
                    <a:pt x="1010" y="2594"/>
                    <a:pt x="0" y="5739"/>
                    <a:pt x="0" y="8953"/>
                  </a:cubicBezTo>
                  <a:lnTo>
                    <a:pt x="2020" y="8953"/>
                  </a:lnTo>
                  <a:cubicBezTo>
                    <a:pt x="2020" y="6164"/>
                    <a:pt x="2893" y="3444"/>
                    <a:pt x="4534" y="1183"/>
                  </a:cubicBezTo>
                  <a:lnTo>
                    <a:pt x="2904" y="0"/>
                  </a:ln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6"/>
            <p:cNvSpPr/>
            <p:nvPr/>
          </p:nvSpPr>
          <p:spPr>
            <a:xfrm>
              <a:off x="2712955" y="3251413"/>
              <a:ext cx="151969" cy="43028"/>
            </a:xfrm>
            <a:custGeom>
              <a:rect b="b" l="l" r="r" t="t"/>
              <a:pathLst>
                <a:path extrusionOk="0" h="2668" w="9423">
                  <a:moveTo>
                    <a:pt x="620" y="0"/>
                  </a:moveTo>
                  <a:lnTo>
                    <a:pt x="0" y="1917"/>
                  </a:lnTo>
                  <a:cubicBezTo>
                    <a:pt x="1537" y="2418"/>
                    <a:pt x="3131" y="2667"/>
                    <a:pt x="4725" y="2667"/>
                  </a:cubicBezTo>
                  <a:cubicBezTo>
                    <a:pt x="6310" y="2667"/>
                    <a:pt x="7895" y="2421"/>
                    <a:pt x="9423" y="1928"/>
                  </a:cubicBezTo>
                  <a:lnTo>
                    <a:pt x="8803" y="12"/>
                  </a:lnTo>
                  <a:cubicBezTo>
                    <a:pt x="7483" y="436"/>
                    <a:pt x="6118" y="643"/>
                    <a:pt x="4729" y="643"/>
                  </a:cubicBezTo>
                  <a:cubicBezTo>
                    <a:pt x="3340" y="643"/>
                    <a:pt x="1951" y="425"/>
                    <a:pt x="620" y="0"/>
                  </a:cubicBezTo>
                  <a:close/>
                </a:path>
              </a:pathLst>
            </a:custGeom>
            <a:solidFill>
              <a:srgbClr val="C5BAAF"/>
            </a:solidFill>
            <a:ln cap="flat" cmpd="sng" w="9525">
              <a:solidFill>
                <a:srgbClr val="C5BA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6"/>
            <p:cNvSpPr/>
            <p:nvPr/>
          </p:nvSpPr>
          <p:spPr>
            <a:xfrm>
              <a:off x="2590054" y="3173666"/>
              <a:ext cx="132907" cy="108667"/>
            </a:xfrm>
            <a:custGeom>
              <a:rect b="b" l="l" r="r" t="t"/>
              <a:pathLst>
                <a:path extrusionOk="0" h="6738" w="8241">
                  <a:moveTo>
                    <a:pt x="1630" y="1"/>
                  </a:moveTo>
                  <a:lnTo>
                    <a:pt x="0" y="1183"/>
                  </a:lnTo>
                  <a:cubicBezTo>
                    <a:pt x="1894" y="3788"/>
                    <a:pt x="4557" y="5728"/>
                    <a:pt x="7621" y="6738"/>
                  </a:cubicBezTo>
                  <a:lnTo>
                    <a:pt x="8241" y="4821"/>
                  </a:lnTo>
                  <a:cubicBezTo>
                    <a:pt x="5590" y="3949"/>
                    <a:pt x="3271" y="2262"/>
                    <a:pt x="1630"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6"/>
            <p:cNvSpPr/>
            <p:nvPr/>
          </p:nvSpPr>
          <p:spPr>
            <a:xfrm>
              <a:off x="2543222" y="3048363"/>
              <a:ext cx="73122" cy="144390"/>
            </a:xfrm>
            <a:custGeom>
              <a:rect b="b" l="l" r="r" t="t"/>
              <a:pathLst>
                <a:path extrusionOk="0" h="8953" w="4534">
                  <a:moveTo>
                    <a:pt x="0" y="1"/>
                  </a:moveTo>
                  <a:cubicBezTo>
                    <a:pt x="0" y="3214"/>
                    <a:pt x="1010" y="6359"/>
                    <a:pt x="2904" y="8953"/>
                  </a:cubicBezTo>
                  <a:lnTo>
                    <a:pt x="4534" y="7771"/>
                  </a:lnTo>
                  <a:cubicBezTo>
                    <a:pt x="2904" y="5510"/>
                    <a:pt x="2020" y="2790"/>
                    <a:pt x="2020" y="1"/>
                  </a:cubicBez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 name="Google Shape;346;p36"/>
          <p:cNvGrpSpPr/>
          <p:nvPr/>
        </p:nvGrpSpPr>
        <p:grpSpPr>
          <a:xfrm>
            <a:off x="4134552" y="1982064"/>
            <a:ext cx="1031248" cy="1031143"/>
            <a:chOff x="2543222" y="2802319"/>
            <a:chExt cx="492172" cy="492122"/>
          </a:xfrm>
        </p:grpSpPr>
        <p:sp>
          <p:nvSpPr>
            <p:cNvPr id="347" name="Google Shape;347;p36"/>
            <p:cNvSpPr/>
            <p:nvPr/>
          </p:nvSpPr>
          <p:spPr>
            <a:xfrm>
              <a:off x="2712955" y="2802319"/>
              <a:ext cx="151969" cy="43028"/>
            </a:xfrm>
            <a:custGeom>
              <a:rect b="b" l="l" r="r" t="t"/>
              <a:pathLst>
                <a:path extrusionOk="0" h="2668" w="9423">
                  <a:moveTo>
                    <a:pt x="4725" y="0"/>
                  </a:moveTo>
                  <a:cubicBezTo>
                    <a:pt x="3131" y="0"/>
                    <a:pt x="1537" y="250"/>
                    <a:pt x="0" y="750"/>
                  </a:cubicBezTo>
                  <a:lnTo>
                    <a:pt x="620" y="2667"/>
                  </a:lnTo>
                  <a:cubicBezTo>
                    <a:pt x="1920" y="2253"/>
                    <a:pt x="3274" y="2024"/>
                    <a:pt x="4629" y="2024"/>
                  </a:cubicBezTo>
                  <a:cubicBezTo>
                    <a:pt x="4662" y="2024"/>
                    <a:pt x="4696" y="2024"/>
                    <a:pt x="4729" y="2024"/>
                  </a:cubicBezTo>
                  <a:cubicBezTo>
                    <a:pt x="4764" y="2024"/>
                    <a:pt x="4798" y="2024"/>
                    <a:pt x="4833" y="2024"/>
                  </a:cubicBezTo>
                  <a:cubicBezTo>
                    <a:pt x="6186" y="2024"/>
                    <a:pt x="7516" y="2242"/>
                    <a:pt x="8803" y="2656"/>
                  </a:cubicBezTo>
                  <a:lnTo>
                    <a:pt x="9423" y="739"/>
                  </a:lnTo>
                  <a:cubicBezTo>
                    <a:pt x="7895" y="247"/>
                    <a:pt x="6310" y="0"/>
                    <a:pt x="4725" y="0"/>
                  </a:cubicBezTo>
                  <a:close/>
                </a:path>
              </a:pathLst>
            </a:custGeom>
            <a:solidFill>
              <a:srgbClr val="EBCFB2"/>
            </a:solidFill>
            <a:ln cap="flat" cmpd="sng" w="9525">
              <a:solidFill>
                <a:srgbClr val="EBC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6"/>
            <p:cNvSpPr/>
            <p:nvPr/>
          </p:nvSpPr>
          <p:spPr>
            <a:xfrm>
              <a:off x="2854917" y="2814237"/>
              <a:ext cx="133278" cy="108667"/>
            </a:xfrm>
            <a:custGeom>
              <a:rect b="b" l="l" r="r" t="t"/>
              <a:pathLst>
                <a:path extrusionOk="0" h="6738" w="8264">
                  <a:moveTo>
                    <a:pt x="631" y="0"/>
                  </a:moveTo>
                  <a:lnTo>
                    <a:pt x="0" y="1928"/>
                  </a:lnTo>
                  <a:cubicBezTo>
                    <a:pt x="2663" y="2789"/>
                    <a:pt x="4981" y="4465"/>
                    <a:pt x="6634" y="6737"/>
                  </a:cubicBezTo>
                  <a:lnTo>
                    <a:pt x="8264" y="5544"/>
                  </a:lnTo>
                  <a:cubicBezTo>
                    <a:pt x="6370" y="2938"/>
                    <a:pt x="3696" y="999"/>
                    <a:pt x="631" y="0"/>
                  </a:cubicBezTo>
                  <a:close/>
                </a:path>
              </a:pathLst>
            </a:custGeom>
            <a:solidFill>
              <a:srgbClr val="EBCFB2"/>
            </a:solidFill>
            <a:ln cap="flat" cmpd="sng" w="9525">
              <a:solidFill>
                <a:srgbClr val="EBC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6"/>
            <p:cNvSpPr/>
            <p:nvPr/>
          </p:nvSpPr>
          <p:spPr>
            <a:xfrm>
              <a:off x="2961901" y="3048363"/>
              <a:ext cx="73493" cy="144760"/>
            </a:xfrm>
            <a:custGeom>
              <a:rect b="b" l="l" r="r" t="t"/>
              <a:pathLst>
                <a:path extrusionOk="0" h="8976" w="4557">
                  <a:moveTo>
                    <a:pt x="2537" y="1"/>
                  </a:moveTo>
                  <a:cubicBezTo>
                    <a:pt x="2537" y="2801"/>
                    <a:pt x="1653" y="5533"/>
                    <a:pt x="0" y="7794"/>
                  </a:cubicBezTo>
                  <a:lnTo>
                    <a:pt x="1630" y="8976"/>
                  </a:lnTo>
                  <a:cubicBezTo>
                    <a:pt x="3535" y="6371"/>
                    <a:pt x="4557" y="3226"/>
                    <a:pt x="4557" y="1"/>
                  </a:cubicBezTo>
                  <a:close/>
                </a:path>
              </a:pathLst>
            </a:custGeom>
            <a:solidFill>
              <a:srgbClr val="EBCFB2"/>
            </a:solidFill>
            <a:ln cap="flat" cmpd="sng" w="9525">
              <a:solidFill>
                <a:srgbClr val="EBC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6"/>
            <p:cNvSpPr/>
            <p:nvPr/>
          </p:nvSpPr>
          <p:spPr>
            <a:xfrm>
              <a:off x="2590054" y="2814414"/>
              <a:ext cx="132907" cy="108667"/>
            </a:xfrm>
            <a:custGeom>
              <a:rect b="b" l="l" r="r" t="t"/>
              <a:pathLst>
                <a:path extrusionOk="0" h="6738" w="8241">
                  <a:moveTo>
                    <a:pt x="7621" y="0"/>
                  </a:moveTo>
                  <a:cubicBezTo>
                    <a:pt x="4557" y="1010"/>
                    <a:pt x="1894" y="2950"/>
                    <a:pt x="0" y="5555"/>
                  </a:cubicBezTo>
                  <a:lnTo>
                    <a:pt x="1630" y="6738"/>
                  </a:lnTo>
                  <a:cubicBezTo>
                    <a:pt x="3271" y="4477"/>
                    <a:pt x="5590" y="2789"/>
                    <a:pt x="8241" y="1929"/>
                  </a:cubicBezTo>
                  <a:lnTo>
                    <a:pt x="7621" y="0"/>
                  </a:lnTo>
                  <a:close/>
                </a:path>
              </a:pathLst>
            </a:cu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6"/>
            <p:cNvSpPr/>
            <p:nvPr/>
          </p:nvSpPr>
          <p:spPr>
            <a:xfrm>
              <a:off x="2961901" y="2903626"/>
              <a:ext cx="73493" cy="144760"/>
            </a:xfrm>
            <a:custGeom>
              <a:rect b="b" l="l" r="r" t="t"/>
              <a:pathLst>
                <a:path extrusionOk="0" h="8976" w="4557">
                  <a:moveTo>
                    <a:pt x="1630" y="1"/>
                  </a:moveTo>
                  <a:lnTo>
                    <a:pt x="0" y="1194"/>
                  </a:lnTo>
                  <a:cubicBezTo>
                    <a:pt x="1653" y="3455"/>
                    <a:pt x="2537" y="6175"/>
                    <a:pt x="2537" y="8976"/>
                  </a:cubicBezTo>
                  <a:lnTo>
                    <a:pt x="4545" y="8976"/>
                  </a:lnTo>
                  <a:cubicBezTo>
                    <a:pt x="4557" y="5751"/>
                    <a:pt x="3535" y="2606"/>
                    <a:pt x="1630" y="1"/>
                  </a:cubicBezTo>
                  <a:close/>
                </a:path>
              </a:pathLst>
            </a:custGeom>
            <a:solidFill>
              <a:srgbClr val="EBCFB2"/>
            </a:solidFill>
            <a:ln cap="flat" cmpd="sng" w="9525">
              <a:solidFill>
                <a:srgbClr val="EBC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6"/>
            <p:cNvSpPr/>
            <p:nvPr/>
          </p:nvSpPr>
          <p:spPr>
            <a:xfrm>
              <a:off x="2854917" y="3174037"/>
              <a:ext cx="133278" cy="108490"/>
            </a:xfrm>
            <a:custGeom>
              <a:rect b="b" l="l" r="r" t="t"/>
              <a:pathLst>
                <a:path extrusionOk="0" h="6727" w="8264">
                  <a:moveTo>
                    <a:pt x="6634" y="1"/>
                  </a:moveTo>
                  <a:cubicBezTo>
                    <a:pt x="4981" y="2262"/>
                    <a:pt x="2663" y="3949"/>
                    <a:pt x="0" y="4810"/>
                  </a:cubicBezTo>
                  <a:lnTo>
                    <a:pt x="620" y="6726"/>
                  </a:lnTo>
                  <a:cubicBezTo>
                    <a:pt x="3684" y="5728"/>
                    <a:pt x="6359" y="3788"/>
                    <a:pt x="8264" y="1183"/>
                  </a:cubicBezTo>
                  <a:lnTo>
                    <a:pt x="6634" y="1"/>
                  </a:lnTo>
                  <a:close/>
                </a:path>
              </a:pathLst>
            </a:custGeom>
            <a:solidFill>
              <a:srgbClr val="C5BAAF"/>
            </a:solidFill>
            <a:ln cap="flat" cmpd="sng" w="9525">
              <a:solidFill>
                <a:srgbClr val="C5BA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6"/>
            <p:cNvSpPr/>
            <p:nvPr/>
          </p:nvSpPr>
          <p:spPr>
            <a:xfrm>
              <a:off x="2543222" y="2903997"/>
              <a:ext cx="73122" cy="144390"/>
            </a:xfrm>
            <a:custGeom>
              <a:rect b="b" l="l" r="r" t="t"/>
              <a:pathLst>
                <a:path extrusionOk="0" h="8953" w="4534">
                  <a:moveTo>
                    <a:pt x="2904" y="0"/>
                  </a:moveTo>
                  <a:cubicBezTo>
                    <a:pt x="1010" y="2594"/>
                    <a:pt x="0" y="5739"/>
                    <a:pt x="0" y="8953"/>
                  </a:cubicBezTo>
                  <a:lnTo>
                    <a:pt x="2020" y="8953"/>
                  </a:lnTo>
                  <a:cubicBezTo>
                    <a:pt x="2020" y="6164"/>
                    <a:pt x="2893" y="3444"/>
                    <a:pt x="4534" y="1183"/>
                  </a:cubicBezTo>
                  <a:lnTo>
                    <a:pt x="2904" y="0"/>
                  </a:lnTo>
                  <a:close/>
                </a:path>
              </a:pathLst>
            </a:custGeom>
            <a:solidFill>
              <a:srgbClr val="C5BAAF"/>
            </a:solidFill>
            <a:ln cap="flat" cmpd="sng" w="9525">
              <a:solidFill>
                <a:srgbClr val="C5BA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6"/>
            <p:cNvSpPr/>
            <p:nvPr/>
          </p:nvSpPr>
          <p:spPr>
            <a:xfrm>
              <a:off x="2712955" y="3251413"/>
              <a:ext cx="151969" cy="43028"/>
            </a:xfrm>
            <a:custGeom>
              <a:rect b="b" l="l" r="r" t="t"/>
              <a:pathLst>
                <a:path extrusionOk="0" h="2668" w="9423">
                  <a:moveTo>
                    <a:pt x="620" y="0"/>
                  </a:moveTo>
                  <a:lnTo>
                    <a:pt x="0" y="1917"/>
                  </a:lnTo>
                  <a:cubicBezTo>
                    <a:pt x="1537" y="2418"/>
                    <a:pt x="3131" y="2667"/>
                    <a:pt x="4725" y="2667"/>
                  </a:cubicBezTo>
                  <a:cubicBezTo>
                    <a:pt x="6310" y="2667"/>
                    <a:pt x="7895" y="2421"/>
                    <a:pt x="9423" y="1928"/>
                  </a:cubicBezTo>
                  <a:lnTo>
                    <a:pt x="8803" y="12"/>
                  </a:lnTo>
                  <a:cubicBezTo>
                    <a:pt x="7483" y="436"/>
                    <a:pt x="6118" y="643"/>
                    <a:pt x="4729" y="643"/>
                  </a:cubicBezTo>
                  <a:cubicBezTo>
                    <a:pt x="3340" y="643"/>
                    <a:pt x="1951" y="425"/>
                    <a:pt x="620" y="0"/>
                  </a:cubicBezTo>
                  <a:close/>
                </a:path>
              </a:pathLst>
            </a:custGeom>
            <a:solidFill>
              <a:srgbClr val="C5BAAF"/>
            </a:solidFill>
            <a:ln cap="flat" cmpd="sng" w="9525">
              <a:solidFill>
                <a:srgbClr val="C5BA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6"/>
            <p:cNvSpPr/>
            <p:nvPr/>
          </p:nvSpPr>
          <p:spPr>
            <a:xfrm>
              <a:off x="2590054" y="3173666"/>
              <a:ext cx="132907" cy="108667"/>
            </a:xfrm>
            <a:custGeom>
              <a:rect b="b" l="l" r="r" t="t"/>
              <a:pathLst>
                <a:path extrusionOk="0" h="6738" w="8241">
                  <a:moveTo>
                    <a:pt x="1630" y="1"/>
                  </a:moveTo>
                  <a:lnTo>
                    <a:pt x="0" y="1183"/>
                  </a:lnTo>
                  <a:cubicBezTo>
                    <a:pt x="1894" y="3788"/>
                    <a:pt x="4557" y="5728"/>
                    <a:pt x="7621" y="6738"/>
                  </a:cubicBezTo>
                  <a:lnTo>
                    <a:pt x="8241" y="4821"/>
                  </a:lnTo>
                  <a:cubicBezTo>
                    <a:pt x="5590" y="3949"/>
                    <a:pt x="3271" y="2262"/>
                    <a:pt x="1630" y="1"/>
                  </a:cubicBezTo>
                  <a:close/>
                </a:path>
              </a:pathLst>
            </a:custGeom>
            <a:solidFill>
              <a:srgbClr val="C5BAAF"/>
            </a:solidFill>
            <a:ln cap="flat" cmpd="sng" w="9525">
              <a:solidFill>
                <a:srgbClr val="C5BA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6"/>
            <p:cNvSpPr/>
            <p:nvPr/>
          </p:nvSpPr>
          <p:spPr>
            <a:xfrm>
              <a:off x="2543222" y="3048363"/>
              <a:ext cx="73122" cy="144390"/>
            </a:xfrm>
            <a:custGeom>
              <a:rect b="b" l="l" r="r" t="t"/>
              <a:pathLst>
                <a:path extrusionOk="0" h="8953" w="4534">
                  <a:moveTo>
                    <a:pt x="0" y="1"/>
                  </a:moveTo>
                  <a:cubicBezTo>
                    <a:pt x="0" y="3214"/>
                    <a:pt x="1010" y="6359"/>
                    <a:pt x="2904" y="8953"/>
                  </a:cubicBezTo>
                  <a:lnTo>
                    <a:pt x="4534" y="7771"/>
                  </a:lnTo>
                  <a:cubicBezTo>
                    <a:pt x="2904" y="5510"/>
                    <a:pt x="2020" y="2790"/>
                    <a:pt x="2020" y="1"/>
                  </a:cubicBezTo>
                  <a:close/>
                </a:path>
              </a:pathLst>
            </a:custGeom>
            <a:solidFill>
              <a:srgbClr val="C5BAAF"/>
            </a:solidFill>
            <a:ln cap="flat" cmpd="sng" w="9525">
              <a:solidFill>
                <a:srgbClr val="C5BAA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7" name="Google Shape;357;p36"/>
          <p:cNvSpPr txBox="1"/>
          <p:nvPr>
            <p:ph idx="12" type="sldNum"/>
          </p:nvPr>
        </p:nvSpPr>
        <p:spPr>
          <a:xfrm>
            <a:off x="7941470" y="4673152"/>
            <a:ext cx="548700" cy="276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s"/>
              <a:t>‹#›</a:t>
            </a:fld>
            <a:endParaRPr/>
          </a:p>
        </p:txBody>
      </p:sp>
      <p:grpSp>
        <p:nvGrpSpPr>
          <p:cNvPr id="358" name="Google Shape;358;p36"/>
          <p:cNvGrpSpPr/>
          <p:nvPr/>
        </p:nvGrpSpPr>
        <p:grpSpPr>
          <a:xfrm>
            <a:off x="4483825" y="2332077"/>
            <a:ext cx="332705" cy="331102"/>
            <a:chOff x="-49786250" y="2316650"/>
            <a:chExt cx="300900" cy="299450"/>
          </a:xfrm>
        </p:grpSpPr>
        <p:sp>
          <p:nvSpPr>
            <p:cNvPr id="359" name="Google Shape;359;p36"/>
            <p:cNvSpPr/>
            <p:nvPr/>
          </p:nvSpPr>
          <p:spPr>
            <a:xfrm>
              <a:off x="-49746875" y="2316650"/>
              <a:ext cx="217400" cy="299450"/>
            </a:xfrm>
            <a:custGeom>
              <a:rect b="b" l="l" r="r" t="t"/>
              <a:pathLst>
                <a:path extrusionOk="0" h="11978" w="8696">
                  <a:moveTo>
                    <a:pt x="4411" y="3944"/>
                  </a:moveTo>
                  <a:lnTo>
                    <a:pt x="5010" y="5110"/>
                  </a:lnTo>
                  <a:cubicBezTo>
                    <a:pt x="4837" y="5188"/>
                    <a:pt x="4640" y="5228"/>
                    <a:pt x="4439" y="5228"/>
                  </a:cubicBezTo>
                  <a:cubicBezTo>
                    <a:pt x="4238" y="5228"/>
                    <a:pt x="4033" y="5188"/>
                    <a:pt x="3844" y="5110"/>
                  </a:cubicBezTo>
                  <a:lnTo>
                    <a:pt x="4411" y="3944"/>
                  </a:lnTo>
                  <a:close/>
                  <a:moveTo>
                    <a:pt x="5136" y="5834"/>
                  </a:moveTo>
                  <a:lnTo>
                    <a:pt x="5136" y="8418"/>
                  </a:lnTo>
                  <a:lnTo>
                    <a:pt x="3718" y="8418"/>
                  </a:lnTo>
                  <a:lnTo>
                    <a:pt x="3718" y="5834"/>
                  </a:lnTo>
                  <a:cubicBezTo>
                    <a:pt x="3939" y="5897"/>
                    <a:pt x="4191" y="5960"/>
                    <a:pt x="4411" y="5960"/>
                  </a:cubicBezTo>
                  <a:cubicBezTo>
                    <a:pt x="4663" y="5960"/>
                    <a:pt x="4884" y="5897"/>
                    <a:pt x="5136" y="5834"/>
                  </a:cubicBezTo>
                  <a:close/>
                  <a:moveTo>
                    <a:pt x="4390" y="657"/>
                  </a:moveTo>
                  <a:cubicBezTo>
                    <a:pt x="5196" y="657"/>
                    <a:pt x="5982" y="942"/>
                    <a:pt x="6617" y="1455"/>
                  </a:cubicBezTo>
                  <a:cubicBezTo>
                    <a:pt x="7467" y="2117"/>
                    <a:pt x="7940" y="3156"/>
                    <a:pt x="7940" y="4196"/>
                  </a:cubicBezTo>
                  <a:cubicBezTo>
                    <a:pt x="7940" y="5078"/>
                    <a:pt x="7625" y="5897"/>
                    <a:pt x="7058" y="6527"/>
                  </a:cubicBezTo>
                  <a:cubicBezTo>
                    <a:pt x="6585" y="7095"/>
                    <a:pt x="6270" y="7756"/>
                    <a:pt x="6207" y="8418"/>
                  </a:cubicBezTo>
                  <a:lnTo>
                    <a:pt x="5829" y="8418"/>
                  </a:lnTo>
                  <a:lnTo>
                    <a:pt x="5829" y="5267"/>
                  </a:lnTo>
                  <a:cubicBezTo>
                    <a:pt x="5829" y="5236"/>
                    <a:pt x="5829" y="5141"/>
                    <a:pt x="5798" y="5110"/>
                  </a:cubicBezTo>
                  <a:lnTo>
                    <a:pt x="4726" y="2999"/>
                  </a:lnTo>
                  <a:cubicBezTo>
                    <a:pt x="4663" y="2873"/>
                    <a:pt x="4537" y="2778"/>
                    <a:pt x="4411" y="2778"/>
                  </a:cubicBezTo>
                  <a:cubicBezTo>
                    <a:pt x="4317" y="2778"/>
                    <a:pt x="4191" y="2873"/>
                    <a:pt x="4096" y="2999"/>
                  </a:cubicBezTo>
                  <a:lnTo>
                    <a:pt x="3057" y="5110"/>
                  </a:lnTo>
                  <a:cubicBezTo>
                    <a:pt x="2994" y="5141"/>
                    <a:pt x="2994" y="5236"/>
                    <a:pt x="2994" y="5267"/>
                  </a:cubicBezTo>
                  <a:lnTo>
                    <a:pt x="2994" y="8418"/>
                  </a:lnTo>
                  <a:lnTo>
                    <a:pt x="2647" y="8418"/>
                  </a:lnTo>
                  <a:cubicBezTo>
                    <a:pt x="2584" y="7756"/>
                    <a:pt x="2301" y="7095"/>
                    <a:pt x="1796" y="6527"/>
                  </a:cubicBezTo>
                  <a:cubicBezTo>
                    <a:pt x="1040" y="5708"/>
                    <a:pt x="757" y="4574"/>
                    <a:pt x="1009" y="3408"/>
                  </a:cubicBezTo>
                  <a:cubicBezTo>
                    <a:pt x="1261" y="2085"/>
                    <a:pt x="2332" y="1014"/>
                    <a:pt x="3687" y="731"/>
                  </a:cubicBezTo>
                  <a:cubicBezTo>
                    <a:pt x="3921" y="681"/>
                    <a:pt x="4156" y="657"/>
                    <a:pt x="4390" y="657"/>
                  </a:cubicBezTo>
                  <a:close/>
                  <a:moveTo>
                    <a:pt x="6207" y="9142"/>
                  </a:moveTo>
                  <a:lnTo>
                    <a:pt x="6207" y="9489"/>
                  </a:lnTo>
                  <a:cubicBezTo>
                    <a:pt x="6207" y="9678"/>
                    <a:pt x="6050" y="9835"/>
                    <a:pt x="5829" y="9835"/>
                  </a:cubicBezTo>
                  <a:lnTo>
                    <a:pt x="3057" y="9835"/>
                  </a:lnTo>
                  <a:cubicBezTo>
                    <a:pt x="2836" y="9835"/>
                    <a:pt x="2679" y="9678"/>
                    <a:pt x="2679" y="9489"/>
                  </a:cubicBezTo>
                  <a:lnTo>
                    <a:pt x="2679" y="9142"/>
                  </a:lnTo>
                  <a:close/>
                  <a:moveTo>
                    <a:pt x="5483" y="10529"/>
                  </a:moveTo>
                  <a:lnTo>
                    <a:pt x="5483" y="10907"/>
                  </a:lnTo>
                  <a:cubicBezTo>
                    <a:pt x="5483" y="11096"/>
                    <a:pt x="5325" y="11253"/>
                    <a:pt x="5136" y="11253"/>
                  </a:cubicBezTo>
                  <a:lnTo>
                    <a:pt x="3718" y="11253"/>
                  </a:lnTo>
                  <a:cubicBezTo>
                    <a:pt x="3529" y="11253"/>
                    <a:pt x="3372" y="11096"/>
                    <a:pt x="3372" y="10907"/>
                  </a:cubicBezTo>
                  <a:lnTo>
                    <a:pt x="3372" y="10529"/>
                  </a:lnTo>
                  <a:close/>
                  <a:moveTo>
                    <a:pt x="4318" y="0"/>
                  </a:moveTo>
                  <a:cubicBezTo>
                    <a:pt x="4056" y="0"/>
                    <a:pt x="3792" y="23"/>
                    <a:pt x="3529" y="69"/>
                  </a:cubicBezTo>
                  <a:cubicBezTo>
                    <a:pt x="1954" y="384"/>
                    <a:pt x="631" y="1707"/>
                    <a:pt x="284" y="3314"/>
                  </a:cubicBezTo>
                  <a:cubicBezTo>
                    <a:pt x="1" y="4637"/>
                    <a:pt x="379" y="6023"/>
                    <a:pt x="1261" y="7000"/>
                  </a:cubicBezTo>
                  <a:cubicBezTo>
                    <a:pt x="1702" y="7536"/>
                    <a:pt x="1986" y="8166"/>
                    <a:pt x="1986" y="8796"/>
                  </a:cubicBezTo>
                  <a:lnTo>
                    <a:pt x="1986" y="9489"/>
                  </a:lnTo>
                  <a:cubicBezTo>
                    <a:pt x="1986" y="9961"/>
                    <a:pt x="2269" y="10371"/>
                    <a:pt x="2679" y="10466"/>
                  </a:cubicBezTo>
                  <a:lnTo>
                    <a:pt x="2679" y="10907"/>
                  </a:lnTo>
                  <a:cubicBezTo>
                    <a:pt x="2679" y="11505"/>
                    <a:pt x="3151" y="11978"/>
                    <a:pt x="3750" y="11978"/>
                  </a:cubicBezTo>
                  <a:lnTo>
                    <a:pt x="5168" y="11978"/>
                  </a:lnTo>
                  <a:cubicBezTo>
                    <a:pt x="5766" y="11978"/>
                    <a:pt x="6239" y="11505"/>
                    <a:pt x="6239" y="10907"/>
                  </a:cubicBezTo>
                  <a:lnTo>
                    <a:pt x="6239" y="10466"/>
                  </a:lnTo>
                  <a:cubicBezTo>
                    <a:pt x="6617" y="10308"/>
                    <a:pt x="6963" y="9930"/>
                    <a:pt x="6963" y="9489"/>
                  </a:cubicBezTo>
                  <a:lnTo>
                    <a:pt x="6963" y="8796"/>
                  </a:lnTo>
                  <a:cubicBezTo>
                    <a:pt x="6963" y="8166"/>
                    <a:pt x="7184" y="7536"/>
                    <a:pt x="7656" y="6969"/>
                  </a:cubicBezTo>
                  <a:cubicBezTo>
                    <a:pt x="8318" y="6212"/>
                    <a:pt x="8696" y="5236"/>
                    <a:pt x="8696" y="4228"/>
                  </a:cubicBezTo>
                  <a:cubicBezTo>
                    <a:pt x="8633" y="2967"/>
                    <a:pt x="8097" y="1739"/>
                    <a:pt x="7058" y="951"/>
                  </a:cubicBezTo>
                  <a:cubicBezTo>
                    <a:pt x="6285" y="328"/>
                    <a:pt x="5314" y="0"/>
                    <a:pt x="43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360" name="Google Shape;360;p36"/>
            <p:cNvSpPr/>
            <p:nvPr/>
          </p:nvSpPr>
          <p:spPr>
            <a:xfrm>
              <a:off x="-49786250" y="2422325"/>
              <a:ext cx="36250" cy="17350"/>
            </a:xfrm>
            <a:custGeom>
              <a:rect b="b" l="l" r="r" t="t"/>
              <a:pathLst>
                <a:path extrusionOk="0" h="694" w="1450">
                  <a:moveTo>
                    <a:pt x="379" y="1"/>
                  </a:moveTo>
                  <a:cubicBezTo>
                    <a:pt x="158" y="1"/>
                    <a:pt x="0" y="158"/>
                    <a:pt x="0" y="347"/>
                  </a:cubicBezTo>
                  <a:cubicBezTo>
                    <a:pt x="0" y="536"/>
                    <a:pt x="158" y="694"/>
                    <a:pt x="379" y="694"/>
                  </a:cubicBezTo>
                  <a:lnTo>
                    <a:pt x="1072" y="694"/>
                  </a:lnTo>
                  <a:cubicBezTo>
                    <a:pt x="1261" y="694"/>
                    <a:pt x="1418" y="536"/>
                    <a:pt x="1418" y="347"/>
                  </a:cubicBezTo>
                  <a:cubicBezTo>
                    <a:pt x="1450" y="127"/>
                    <a:pt x="1261" y="1"/>
                    <a:pt x="107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361" name="Google Shape;361;p36"/>
            <p:cNvSpPr/>
            <p:nvPr/>
          </p:nvSpPr>
          <p:spPr>
            <a:xfrm>
              <a:off x="-49783900" y="2362475"/>
              <a:ext cx="31550" cy="30150"/>
            </a:xfrm>
            <a:custGeom>
              <a:rect b="b" l="l" r="r" t="t"/>
              <a:pathLst>
                <a:path extrusionOk="0" h="1206" w="1262">
                  <a:moveTo>
                    <a:pt x="391" y="0"/>
                  </a:moveTo>
                  <a:cubicBezTo>
                    <a:pt x="300" y="0"/>
                    <a:pt x="206" y="32"/>
                    <a:pt x="127" y="95"/>
                  </a:cubicBezTo>
                  <a:cubicBezTo>
                    <a:pt x="1" y="221"/>
                    <a:pt x="1" y="441"/>
                    <a:pt x="127" y="599"/>
                  </a:cubicBezTo>
                  <a:lnTo>
                    <a:pt x="631" y="1134"/>
                  </a:lnTo>
                  <a:cubicBezTo>
                    <a:pt x="694" y="1182"/>
                    <a:pt x="781" y="1205"/>
                    <a:pt x="871" y="1205"/>
                  </a:cubicBezTo>
                  <a:cubicBezTo>
                    <a:pt x="962" y="1205"/>
                    <a:pt x="1056" y="1182"/>
                    <a:pt x="1135" y="1134"/>
                  </a:cubicBezTo>
                  <a:cubicBezTo>
                    <a:pt x="1261" y="1008"/>
                    <a:pt x="1261" y="756"/>
                    <a:pt x="1135" y="599"/>
                  </a:cubicBezTo>
                  <a:lnTo>
                    <a:pt x="631" y="95"/>
                  </a:lnTo>
                  <a:cubicBezTo>
                    <a:pt x="568" y="32"/>
                    <a:pt x="481" y="0"/>
                    <a:pt x="39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362" name="Google Shape;362;p36"/>
            <p:cNvSpPr/>
            <p:nvPr/>
          </p:nvSpPr>
          <p:spPr>
            <a:xfrm>
              <a:off x="-49783900" y="2468800"/>
              <a:ext cx="31550" cy="30150"/>
            </a:xfrm>
            <a:custGeom>
              <a:rect b="b" l="l" r="r" t="t"/>
              <a:pathLst>
                <a:path extrusionOk="0" h="1206" w="1262">
                  <a:moveTo>
                    <a:pt x="871" y="0"/>
                  </a:moveTo>
                  <a:cubicBezTo>
                    <a:pt x="781" y="0"/>
                    <a:pt x="694" y="32"/>
                    <a:pt x="631" y="95"/>
                  </a:cubicBezTo>
                  <a:lnTo>
                    <a:pt x="127" y="599"/>
                  </a:lnTo>
                  <a:cubicBezTo>
                    <a:pt x="1" y="725"/>
                    <a:pt x="1" y="977"/>
                    <a:pt x="127" y="1135"/>
                  </a:cubicBezTo>
                  <a:cubicBezTo>
                    <a:pt x="174" y="1182"/>
                    <a:pt x="261" y="1205"/>
                    <a:pt x="355" y="1205"/>
                  </a:cubicBezTo>
                  <a:cubicBezTo>
                    <a:pt x="450" y="1205"/>
                    <a:pt x="552" y="1182"/>
                    <a:pt x="631" y="1135"/>
                  </a:cubicBezTo>
                  <a:lnTo>
                    <a:pt x="1135" y="599"/>
                  </a:lnTo>
                  <a:cubicBezTo>
                    <a:pt x="1261" y="504"/>
                    <a:pt x="1261" y="252"/>
                    <a:pt x="1135" y="95"/>
                  </a:cubicBezTo>
                  <a:cubicBezTo>
                    <a:pt x="1056" y="32"/>
                    <a:pt x="962" y="0"/>
                    <a:pt x="87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363" name="Google Shape;363;p36"/>
            <p:cNvSpPr/>
            <p:nvPr/>
          </p:nvSpPr>
          <p:spPr>
            <a:xfrm>
              <a:off x="-49520825" y="2421550"/>
              <a:ext cx="35475" cy="18125"/>
            </a:xfrm>
            <a:custGeom>
              <a:rect b="b" l="l" r="r" t="t"/>
              <a:pathLst>
                <a:path extrusionOk="0" h="725" w="1419">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364" name="Google Shape;364;p36"/>
            <p:cNvSpPr/>
            <p:nvPr/>
          </p:nvSpPr>
          <p:spPr>
            <a:xfrm>
              <a:off x="-49519250" y="2362475"/>
              <a:ext cx="31525" cy="31325"/>
            </a:xfrm>
            <a:custGeom>
              <a:rect b="b" l="l" r="r" t="t"/>
              <a:pathLst>
                <a:path extrusionOk="0" h="1253" w="1261">
                  <a:moveTo>
                    <a:pt x="906" y="0"/>
                  </a:moveTo>
                  <a:cubicBezTo>
                    <a:pt x="812" y="0"/>
                    <a:pt x="709" y="32"/>
                    <a:pt x="631" y="95"/>
                  </a:cubicBezTo>
                  <a:lnTo>
                    <a:pt x="127" y="599"/>
                  </a:lnTo>
                  <a:cubicBezTo>
                    <a:pt x="1" y="725"/>
                    <a:pt x="1" y="945"/>
                    <a:pt x="127" y="1134"/>
                  </a:cubicBezTo>
                  <a:cubicBezTo>
                    <a:pt x="190" y="1213"/>
                    <a:pt x="276" y="1253"/>
                    <a:pt x="367" y="1253"/>
                  </a:cubicBezTo>
                  <a:cubicBezTo>
                    <a:pt x="457" y="1253"/>
                    <a:pt x="552" y="1213"/>
                    <a:pt x="631" y="1134"/>
                  </a:cubicBezTo>
                  <a:lnTo>
                    <a:pt x="1135" y="599"/>
                  </a:lnTo>
                  <a:cubicBezTo>
                    <a:pt x="1261" y="473"/>
                    <a:pt x="1261" y="252"/>
                    <a:pt x="1135" y="95"/>
                  </a:cubicBezTo>
                  <a:cubicBezTo>
                    <a:pt x="1088" y="32"/>
                    <a:pt x="1001" y="0"/>
                    <a:pt x="90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365" name="Google Shape;365;p36"/>
            <p:cNvSpPr/>
            <p:nvPr/>
          </p:nvSpPr>
          <p:spPr>
            <a:xfrm>
              <a:off x="-49519250" y="2468800"/>
              <a:ext cx="31525" cy="30150"/>
            </a:xfrm>
            <a:custGeom>
              <a:rect b="b" l="l" r="r" t="t"/>
              <a:pathLst>
                <a:path extrusionOk="0" h="1206" w="1261">
                  <a:moveTo>
                    <a:pt x="391" y="0"/>
                  </a:moveTo>
                  <a:cubicBezTo>
                    <a:pt x="300" y="0"/>
                    <a:pt x="205" y="32"/>
                    <a:pt x="127" y="95"/>
                  </a:cubicBezTo>
                  <a:cubicBezTo>
                    <a:pt x="1" y="221"/>
                    <a:pt x="1" y="441"/>
                    <a:pt x="127" y="599"/>
                  </a:cubicBezTo>
                  <a:lnTo>
                    <a:pt x="631" y="1135"/>
                  </a:lnTo>
                  <a:cubicBezTo>
                    <a:pt x="694" y="1182"/>
                    <a:pt x="780" y="1205"/>
                    <a:pt x="871" y="1205"/>
                  </a:cubicBezTo>
                  <a:cubicBezTo>
                    <a:pt x="962" y="1205"/>
                    <a:pt x="1056" y="1182"/>
                    <a:pt x="1135" y="1135"/>
                  </a:cubicBezTo>
                  <a:cubicBezTo>
                    <a:pt x="1261" y="1009"/>
                    <a:pt x="1261" y="756"/>
                    <a:pt x="1135" y="599"/>
                  </a:cubicBezTo>
                  <a:lnTo>
                    <a:pt x="631" y="95"/>
                  </a:lnTo>
                  <a:cubicBezTo>
                    <a:pt x="568" y="32"/>
                    <a:pt x="481" y="0"/>
                    <a:pt x="39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grpSp>
      <p:grpSp>
        <p:nvGrpSpPr>
          <p:cNvPr id="366" name="Google Shape;366;p36"/>
          <p:cNvGrpSpPr/>
          <p:nvPr/>
        </p:nvGrpSpPr>
        <p:grpSpPr>
          <a:xfrm>
            <a:off x="2557813" y="2332016"/>
            <a:ext cx="333369" cy="331240"/>
            <a:chOff x="-45665400" y="2703250"/>
            <a:chExt cx="301500" cy="299575"/>
          </a:xfrm>
        </p:grpSpPr>
        <p:sp>
          <p:nvSpPr>
            <p:cNvPr id="367" name="Google Shape;367;p36"/>
            <p:cNvSpPr/>
            <p:nvPr/>
          </p:nvSpPr>
          <p:spPr>
            <a:xfrm>
              <a:off x="-45664625" y="2703250"/>
              <a:ext cx="300725" cy="299575"/>
            </a:xfrm>
            <a:custGeom>
              <a:rect b="b" l="l" r="r" t="t"/>
              <a:pathLst>
                <a:path extrusionOk="0" h="11983" w="12029">
                  <a:moveTo>
                    <a:pt x="9799" y="1271"/>
                  </a:moveTo>
                  <a:lnTo>
                    <a:pt x="4947" y="4926"/>
                  </a:lnTo>
                  <a:lnTo>
                    <a:pt x="1482" y="3823"/>
                  </a:lnTo>
                  <a:lnTo>
                    <a:pt x="9799" y="1271"/>
                  </a:lnTo>
                  <a:close/>
                  <a:moveTo>
                    <a:pt x="9830" y="2153"/>
                  </a:moveTo>
                  <a:lnTo>
                    <a:pt x="6459" y="6627"/>
                  </a:lnTo>
                  <a:lnTo>
                    <a:pt x="4727" y="7257"/>
                  </a:lnTo>
                  <a:lnTo>
                    <a:pt x="5357" y="5524"/>
                  </a:lnTo>
                  <a:lnTo>
                    <a:pt x="9830" y="2153"/>
                  </a:lnTo>
                  <a:close/>
                  <a:moveTo>
                    <a:pt x="10681" y="2153"/>
                  </a:moveTo>
                  <a:lnTo>
                    <a:pt x="8098" y="10439"/>
                  </a:lnTo>
                  <a:lnTo>
                    <a:pt x="6995" y="6973"/>
                  </a:lnTo>
                  <a:lnTo>
                    <a:pt x="10681" y="2153"/>
                  </a:lnTo>
                  <a:close/>
                  <a:moveTo>
                    <a:pt x="11627" y="0"/>
                  </a:moveTo>
                  <a:cubicBezTo>
                    <a:pt x="11596" y="0"/>
                    <a:pt x="11564" y="4"/>
                    <a:pt x="11532" y="11"/>
                  </a:cubicBezTo>
                  <a:lnTo>
                    <a:pt x="221" y="3508"/>
                  </a:lnTo>
                  <a:cubicBezTo>
                    <a:pt x="64" y="3571"/>
                    <a:pt x="1" y="3728"/>
                    <a:pt x="1" y="3886"/>
                  </a:cubicBezTo>
                  <a:cubicBezTo>
                    <a:pt x="1" y="4043"/>
                    <a:pt x="127" y="4138"/>
                    <a:pt x="221" y="4232"/>
                  </a:cubicBezTo>
                  <a:lnTo>
                    <a:pt x="4569" y="5619"/>
                  </a:lnTo>
                  <a:lnTo>
                    <a:pt x="3750" y="7824"/>
                  </a:lnTo>
                  <a:cubicBezTo>
                    <a:pt x="3687" y="7919"/>
                    <a:pt x="3750" y="8076"/>
                    <a:pt x="3813" y="8171"/>
                  </a:cubicBezTo>
                  <a:cubicBezTo>
                    <a:pt x="3880" y="8215"/>
                    <a:pt x="3978" y="8260"/>
                    <a:pt x="4063" y="8260"/>
                  </a:cubicBezTo>
                  <a:cubicBezTo>
                    <a:pt x="4099" y="8260"/>
                    <a:pt x="4132" y="8252"/>
                    <a:pt x="4160" y="8234"/>
                  </a:cubicBezTo>
                  <a:lnTo>
                    <a:pt x="6365" y="7414"/>
                  </a:lnTo>
                  <a:lnTo>
                    <a:pt x="7751" y="11762"/>
                  </a:lnTo>
                  <a:cubicBezTo>
                    <a:pt x="7783" y="11920"/>
                    <a:pt x="7940" y="11983"/>
                    <a:pt x="8098" y="11983"/>
                  </a:cubicBezTo>
                  <a:cubicBezTo>
                    <a:pt x="8255" y="11983"/>
                    <a:pt x="8381" y="11857"/>
                    <a:pt x="8476" y="11762"/>
                  </a:cubicBezTo>
                  <a:lnTo>
                    <a:pt x="11973" y="483"/>
                  </a:lnTo>
                  <a:cubicBezTo>
                    <a:pt x="12029" y="205"/>
                    <a:pt x="11862" y="0"/>
                    <a:pt x="116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6"/>
            <p:cNvSpPr/>
            <p:nvPr/>
          </p:nvSpPr>
          <p:spPr>
            <a:xfrm>
              <a:off x="-45663825" y="2879150"/>
              <a:ext cx="71700" cy="71500"/>
            </a:xfrm>
            <a:custGeom>
              <a:rect b="b" l="l" r="r" t="t"/>
              <a:pathLst>
                <a:path extrusionOk="0" h="2860" w="2868">
                  <a:moveTo>
                    <a:pt x="2517" y="0"/>
                  </a:moveTo>
                  <a:cubicBezTo>
                    <a:pt x="2418" y="0"/>
                    <a:pt x="2316" y="32"/>
                    <a:pt x="2237" y="95"/>
                  </a:cubicBezTo>
                  <a:lnTo>
                    <a:pt x="126" y="2237"/>
                  </a:lnTo>
                  <a:cubicBezTo>
                    <a:pt x="0" y="2363"/>
                    <a:pt x="0" y="2584"/>
                    <a:pt x="126" y="2741"/>
                  </a:cubicBezTo>
                  <a:cubicBezTo>
                    <a:pt x="205" y="2820"/>
                    <a:pt x="300" y="2859"/>
                    <a:pt x="390" y="2859"/>
                  </a:cubicBezTo>
                  <a:cubicBezTo>
                    <a:pt x="481" y="2859"/>
                    <a:pt x="568" y="2820"/>
                    <a:pt x="631" y="2741"/>
                  </a:cubicBezTo>
                  <a:lnTo>
                    <a:pt x="2773" y="630"/>
                  </a:lnTo>
                  <a:cubicBezTo>
                    <a:pt x="2867" y="504"/>
                    <a:pt x="2867" y="252"/>
                    <a:pt x="2773" y="95"/>
                  </a:cubicBezTo>
                  <a:cubicBezTo>
                    <a:pt x="2710" y="32"/>
                    <a:pt x="2615" y="0"/>
                    <a:pt x="25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6"/>
            <p:cNvSpPr/>
            <p:nvPr/>
          </p:nvSpPr>
          <p:spPr>
            <a:xfrm>
              <a:off x="-45613425" y="2929750"/>
              <a:ext cx="71700" cy="71500"/>
            </a:xfrm>
            <a:custGeom>
              <a:rect b="b" l="l" r="r" t="t"/>
              <a:pathLst>
                <a:path extrusionOk="0" h="2860" w="2868">
                  <a:moveTo>
                    <a:pt x="2478" y="1"/>
                  </a:moveTo>
                  <a:cubicBezTo>
                    <a:pt x="2387" y="1"/>
                    <a:pt x="2301" y="40"/>
                    <a:pt x="2238" y="119"/>
                  </a:cubicBezTo>
                  <a:lnTo>
                    <a:pt x="127" y="2261"/>
                  </a:lnTo>
                  <a:cubicBezTo>
                    <a:pt x="1" y="2387"/>
                    <a:pt x="1" y="2608"/>
                    <a:pt x="127" y="2765"/>
                  </a:cubicBezTo>
                  <a:cubicBezTo>
                    <a:pt x="190" y="2828"/>
                    <a:pt x="276" y="2860"/>
                    <a:pt x="367" y="2860"/>
                  </a:cubicBezTo>
                  <a:cubicBezTo>
                    <a:pt x="458" y="2860"/>
                    <a:pt x="552" y="2828"/>
                    <a:pt x="631" y="2765"/>
                  </a:cubicBezTo>
                  <a:lnTo>
                    <a:pt x="2742" y="654"/>
                  </a:lnTo>
                  <a:cubicBezTo>
                    <a:pt x="2868" y="528"/>
                    <a:pt x="2868" y="276"/>
                    <a:pt x="2742" y="119"/>
                  </a:cubicBezTo>
                  <a:cubicBezTo>
                    <a:pt x="2663" y="40"/>
                    <a:pt x="2568" y="1"/>
                    <a:pt x="247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6"/>
            <p:cNvSpPr/>
            <p:nvPr/>
          </p:nvSpPr>
          <p:spPr>
            <a:xfrm>
              <a:off x="-45665400" y="2923050"/>
              <a:ext cx="81150" cy="79000"/>
            </a:xfrm>
            <a:custGeom>
              <a:rect b="b" l="l" r="r" t="t"/>
              <a:pathLst>
                <a:path extrusionOk="0" h="3160" w="3246">
                  <a:moveTo>
                    <a:pt x="2859" y="1"/>
                  </a:moveTo>
                  <a:cubicBezTo>
                    <a:pt x="2765" y="1"/>
                    <a:pt x="2663" y="24"/>
                    <a:pt x="2584" y="72"/>
                  </a:cubicBezTo>
                  <a:lnTo>
                    <a:pt x="95" y="2561"/>
                  </a:lnTo>
                  <a:cubicBezTo>
                    <a:pt x="0" y="2687"/>
                    <a:pt x="0" y="2907"/>
                    <a:pt x="95" y="3065"/>
                  </a:cubicBezTo>
                  <a:cubicBezTo>
                    <a:pt x="158" y="3128"/>
                    <a:pt x="252" y="3159"/>
                    <a:pt x="351" y="3159"/>
                  </a:cubicBezTo>
                  <a:cubicBezTo>
                    <a:pt x="449" y="3159"/>
                    <a:pt x="552" y="3128"/>
                    <a:pt x="631" y="3065"/>
                  </a:cubicBezTo>
                  <a:lnTo>
                    <a:pt x="3088" y="607"/>
                  </a:lnTo>
                  <a:cubicBezTo>
                    <a:pt x="3245" y="450"/>
                    <a:pt x="3245" y="229"/>
                    <a:pt x="3088" y="72"/>
                  </a:cubicBezTo>
                  <a:cubicBezTo>
                    <a:pt x="3041" y="24"/>
                    <a:pt x="2954" y="1"/>
                    <a:pt x="285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1" name="Google Shape;371;p36"/>
          <p:cNvSpPr/>
          <p:nvPr/>
        </p:nvSpPr>
        <p:spPr>
          <a:xfrm>
            <a:off x="6534046" y="2332371"/>
            <a:ext cx="330964" cy="330521"/>
          </a:xfrm>
          <a:custGeom>
            <a:rect b="b" l="l" r="r" t="t"/>
            <a:pathLst>
              <a:path extrusionOk="0" h="11957" w="11973">
                <a:moveTo>
                  <a:pt x="5986" y="748"/>
                </a:moveTo>
                <a:lnTo>
                  <a:pt x="8003" y="1756"/>
                </a:lnTo>
                <a:lnTo>
                  <a:pt x="5986" y="2796"/>
                </a:lnTo>
                <a:lnTo>
                  <a:pt x="4002" y="1756"/>
                </a:lnTo>
                <a:lnTo>
                  <a:pt x="5986" y="748"/>
                </a:lnTo>
                <a:close/>
                <a:moveTo>
                  <a:pt x="3561" y="2324"/>
                </a:moveTo>
                <a:lnTo>
                  <a:pt x="5671" y="3395"/>
                </a:lnTo>
                <a:lnTo>
                  <a:pt x="5671" y="6136"/>
                </a:lnTo>
                <a:lnTo>
                  <a:pt x="3561" y="5064"/>
                </a:lnTo>
                <a:lnTo>
                  <a:pt x="3561" y="2324"/>
                </a:lnTo>
                <a:close/>
                <a:moveTo>
                  <a:pt x="8475" y="2324"/>
                </a:moveTo>
                <a:lnTo>
                  <a:pt x="8475" y="5064"/>
                </a:lnTo>
                <a:lnTo>
                  <a:pt x="6364" y="6136"/>
                </a:lnTo>
                <a:lnTo>
                  <a:pt x="6364" y="3395"/>
                </a:lnTo>
                <a:lnTo>
                  <a:pt x="8475" y="2324"/>
                </a:lnTo>
                <a:close/>
                <a:moveTo>
                  <a:pt x="3214" y="5663"/>
                </a:moveTo>
                <a:lnTo>
                  <a:pt x="5230" y="6703"/>
                </a:lnTo>
                <a:lnTo>
                  <a:pt x="3214" y="7711"/>
                </a:lnTo>
                <a:lnTo>
                  <a:pt x="1166" y="6703"/>
                </a:lnTo>
                <a:lnTo>
                  <a:pt x="3214" y="5663"/>
                </a:lnTo>
                <a:close/>
                <a:moveTo>
                  <a:pt x="8822" y="5663"/>
                </a:moveTo>
                <a:lnTo>
                  <a:pt x="10870" y="6703"/>
                </a:lnTo>
                <a:lnTo>
                  <a:pt x="8822" y="7711"/>
                </a:lnTo>
                <a:lnTo>
                  <a:pt x="6837" y="6703"/>
                </a:lnTo>
                <a:lnTo>
                  <a:pt x="8822" y="5663"/>
                </a:lnTo>
                <a:close/>
                <a:moveTo>
                  <a:pt x="5671" y="7238"/>
                </a:moveTo>
                <a:lnTo>
                  <a:pt x="5671" y="9948"/>
                </a:lnTo>
                <a:lnTo>
                  <a:pt x="3561" y="11019"/>
                </a:lnTo>
                <a:lnTo>
                  <a:pt x="3561" y="8309"/>
                </a:lnTo>
                <a:lnTo>
                  <a:pt x="5671" y="7238"/>
                </a:lnTo>
                <a:close/>
                <a:moveTo>
                  <a:pt x="11311" y="7238"/>
                </a:moveTo>
                <a:lnTo>
                  <a:pt x="11311" y="10011"/>
                </a:lnTo>
                <a:lnTo>
                  <a:pt x="9200" y="11050"/>
                </a:lnTo>
                <a:lnTo>
                  <a:pt x="9200" y="8309"/>
                </a:lnTo>
                <a:lnTo>
                  <a:pt x="11311" y="7238"/>
                </a:lnTo>
                <a:close/>
                <a:moveTo>
                  <a:pt x="725" y="7270"/>
                </a:moveTo>
                <a:lnTo>
                  <a:pt x="2836" y="8341"/>
                </a:lnTo>
                <a:lnTo>
                  <a:pt x="2836" y="11082"/>
                </a:lnTo>
                <a:lnTo>
                  <a:pt x="725" y="10042"/>
                </a:lnTo>
                <a:lnTo>
                  <a:pt x="725" y="7270"/>
                </a:lnTo>
                <a:close/>
                <a:moveTo>
                  <a:pt x="6364" y="7270"/>
                </a:moveTo>
                <a:lnTo>
                  <a:pt x="8475" y="8341"/>
                </a:lnTo>
                <a:lnTo>
                  <a:pt x="8475" y="11082"/>
                </a:lnTo>
                <a:lnTo>
                  <a:pt x="6364" y="10042"/>
                </a:lnTo>
                <a:lnTo>
                  <a:pt x="6364" y="7270"/>
                </a:lnTo>
                <a:close/>
                <a:moveTo>
                  <a:pt x="5998" y="0"/>
                </a:moveTo>
                <a:cubicBezTo>
                  <a:pt x="5947" y="0"/>
                  <a:pt x="5892" y="8"/>
                  <a:pt x="5829" y="24"/>
                </a:cubicBezTo>
                <a:lnTo>
                  <a:pt x="3056" y="1441"/>
                </a:lnTo>
                <a:cubicBezTo>
                  <a:pt x="2930" y="1536"/>
                  <a:pt x="2836" y="1662"/>
                  <a:pt x="2836" y="1756"/>
                </a:cubicBezTo>
                <a:lnTo>
                  <a:pt x="2836" y="5064"/>
                </a:lnTo>
                <a:lnTo>
                  <a:pt x="221" y="6388"/>
                </a:lnTo>
                <a:cubicBezTo>
                  <a:pt x="95" y="6451"/>
                  <a:pt x="0" y="6577"/>
                  <a:pt x="0" y="6703"/>
                </a:cubicBezTo>
                <a:lnTo>
                  <a:pt x="0" y="10200"/>
                </a:lnTo>
                <a:cubicBezTo>
                  <a:pt x="0" y="10326"/>
                  <a:pt x="95" y="10420"/>
                  <a:pt x="221" y="10515"/>
                </a:cubicBezTo>
                <a:lnTo>
                  <a:pt x="3056" y="11933"/>
                </a:lnTo>
                <a:cubicBezTo>
                  <a:pt x="3088" y="11948"/>
                  <a:pt x="3135" y="11956"/>
                  <a:pt x="3190" y="11956"/>
                </a:cubicBezTo>
                <a:cubicBezTo>
                  <a:pt x="3245" y="11956"/>
                  <a:pt x="3308" y="11948"/>
                  <a:pt x="3371" y="11933"/>
                </a:cubicBezTo>
                <a:lnTo>
                  <a:pt x="5986" y="10578"/>
                </a:lnTo>
                <a:lnTo>
                  <a:pt x="8633" y="11933"/>
                </a:lnTo>
                <a:cubicBezTo>
                  <a:pt x="8680" y="11948"/>
                  <a:pt x="8727" y="11956"/>
                  <a:pt x="8779" y="11956"/>
                </a:cubicBezTo>
                <a:cubicBezTo>
                  <a:pt x="8830" y="11956"/>
                  <a:pt x="8885" y="11948"/>
                  <a:pt x="8948" y="11933"/>
                </a:cubicBezTo>
                <a:lnTo>
                  <a:pt x="11783" y="10515"/>
                </a:lnTo>
                <a:cubicBezTo>
                  <a:pt x="11909" y="10420"/>
                  <a:pt x="11972" y="10326"/>
                  <a:pt x="11972" y="10200"/>
                </a:cubicBezTo>
                <a:lnTo>
                  <a:pt x="11972" y="6703"/>
                </a:lnTo>
                <a:cubicBezTo>
                  <a:pt x="11972" y="6577"/>
                  <a:pt x="11941" y="6451"/>
                  <a:pt x="11783" y="6388"/>
                </a:cubicBezTo>
                <a:lnTo>
                  <a:pt x="9137" y="5064"/>
                </a:lnTo>
                <a:lnTo>
                  <a:pt x="9137" y="1756"/>
                </a:lnTo>
                <a:cubicBezTo>
                  <a:pt x="9137" y="1662"/>
                  <a:pt x="9074" y="1536"/>
                  <a:pt x="8948" y="1441"/>
                </a:cubicBezTo>
                <a:lnTo>
                  <a:pt x="6144" y="24"/>
                </a:lnTo>
                <a:cubicBezTo>
                  <a:pt x="6097" y="8"/>
                  <a:pt x="6049" y="0"/>
                  <a:pt x="599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75" name="Shape 375"/>
        <p:cNvGrpSpPr/>
        <p:nvPr/>
      </p:nvGrpSpPr>
      <p:grpSpPr>
        <a:xfrm>
          <a:off x="0" y="0"/>
          <a:ext cx="0" cy="0"/>
          <a:chOff x="0" y="0"/>
          <a:chExt cx="0" cy="0"/>
        </a:xfrm>
      </p:grpSpPr>
      <p:sp>
        <p:nvSpPr>
          <p:cNvPr id="376" name="Google Shape;376;p37"/>
          <p:cNvSpPr txBox="1"/>
          <p:nvPr>
            <p:ph type="ctrTitle"/>
          </p:nvPr>
        </p:nvSpPr>
        <p:spPr>
          <a:xfrm flipH="1">
            <a:off x="1408000" y="2083675"/>
            <a:ext cx="3054000" cy="1172700"/>
          </a:xfrm>
          <a:prstGeom prst="rect">
            <a:avLst/>
          </a:prstGeom>
        </p:spPr>
        <p:txBody>
          <a:bodyPr anchorCtr="0" anchor="b" bIns="91425" lIns="91425" spcFirstLastPara="1" rIns="91425" wrap="square" tIns="91425">
            <a:noAutofit/>
          </a:bodyPr>
          <a:lstStyle/>
          <a:p>
            <a:pPr indent="-330200" lvl="0" marL="457200" rtl="0" algn="l">
              <a:lnSpc>
                <a:spcPct val="115000"/>
              </a:lnSpc>
              <a:spcBef>
                <a:spcPts val="0"/>
              </a:spcBef>
              <a:spcAft>
                <a:spcPts val="0"/>
              </a:spcAft>
              <a:buSzPts val="1600"/>
              <a:buFont typeface="Arial"/>
              <a:buChar char="●"/>
            </a:pPr>
            <a:r>
              <a:rPr lang="es" sz="1600">
                <a:solidFill>
                  <a:schemeClr val="lt1"/>
                </a:solidFill>
                <a:latin typeface="Arial"/>
                <a:ea typeface="Arial"/>
                <a:cs typeface="Arial"/>
                <a:sym typeface="Arial"/>
              </a:rPr>
              <a:t>DRIVE projects</a:t>
            </a:r>
            <a:endParaRPr sz="1600">
              <a:solidFill>
                <a:schemeClr val="lt1"/>
              </a:solidFill>
              <a:latin typeface="Arial"/>
              <a:ea typeface="Arial"/>
              <a:cs typeface="Arial"/>
              <a:sym typeface="Arial"/>
            </a:endParaRPr>
          </a:p>
          <a:p>
            <a:pPr indent="-330200" lvl="0" marL="457200" rtl="0" algn="l">
              <a:lnSpc>
                <a:spcPct val="115000"/>
              </a:lnSpc>
              <a:spcBef>
                <a:spcPts val="0"/>
              </a:spcBef>
              <a:spcAft>
                <a:spcPts val="0"/>
              </a:spcAft>
              <a:buSzPts val="1600"/>
              <a:buFont typeface="Arial"/>
              <a:buChar char="●"/>
            </a:pPr>
            <a:r>
              <a:rPr lang="es" sz="1600">
                <a:solidFill>
                  <a:schemeClr val="lt1"/>
                </a:solidFill>
                <a:latin typeface="Arial"/>
                <a:ea typeface="Arial"/>
                <a:cs typeface="Arial"/>
                <a:sym typeface="Arial"/>
              </a:rPr>
              <a:t>Client Connected Projects</a:t>
            </a:r>
            <a:endParaRPr sz="1600">
              <a:latin typeface="Arial"/>
              <a:ea typeface="Arial"/>
              <a:cs typeface="Arial"/>
              <a:sym typeface="Arial"/>
            </a:endParaRPr>
          </a:p>
          <a:p>
            <a:pPr indent="-330200" lvl="0" marL="457200" rtl="0" algn="l">
              <a:lnSpc>
                <a:spcPct val="115000"/>
              </a:lnSpc>
              <a:spcBef>
                <a:spcPts val="0"/>
              </a:spcBef>
              <a:spcAft>
                <a:spcPts val="0"/>
              </a:spcAft>
              <a:buSzPts val="1600"/>
              <a:buFont typeface="Arial"/>
              <a:buChar char="●"/>
            </a:pPr>
            <a:r>
              <a:rPr lang="es" sz="1600">
                <a:latin typeface="Arial"/>
                <a:ea typeface="Arial"/>
                <a:cs typeface="Arial"/>
                <a:sym typeface="Arial"/>
              </a:rPr>
              <a:t>Professional Development</a:t>
            </a:r>
            <a:endParaRPr sz="1600">
              <a:latin typeface="Arial"/>
              <a:ea typeface="Arial"/>
              <a:cs typeface="Arial"/>
              <a:sym typeface="Arial"/>
            </a:endParaRPr>
          </a:p>
        </p:txBody>
      </p:sp>
      <p:sp>
        <p:nvSpPr>
          <p:cNvPr id="377" name="Google Shape;377;p37"/>
          <p:cNvSpPr txBox="1"/>
          <p:nvPr>
            <p:ph idx="2" type="ctrTitle"/>
          </p:nvPr>
        </p:nvSpPr>
        <p:spPr>
          <a:xfrm flipH="1">
            <a:off x="4632000" y="2260575"/>
            <a:ext cx="4266900" cy="88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5100"/>
              <a:t>Enhance</a:t>
            </a:r>
            <a:endParaRPr sz="5100">
              <a:solidFill>
                <a:srgbClr val="EBCFB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81" name="Shape 381"/>
        <p:cNvGrpSpPr/>
        <p:nvPr/>
      </p:nvGrpSpPr>
      <p:grpSpPr>
        <a:xfrm>
          <a:off x="0" y="0"/>
          <a:ext cx="0" cy="0"/>
          <a:chOff x="0" y="0"/>
          <a:chExt cx="0" cy="0"/>
        </a:xfrm>
      </p:grpSpPr>
      <p:sp>
        <p:nvSpPr>
          <p:cNvPr id="382" name="Google Shape;382;p38"/>
          <p:cNvSpPr txBox="1"/>
          <p:nvPr>
            <p:ph type="ctrTitle"/>
          </p:nvPr>
        </p:nvSpPr>
        <p:spPr>
          <a:xfrm flipH="1">
            <a:off x="1408000" y="2002850"/>
            <a:ext cx="3054000" cy="1197600"/>
          </a:xfrm>
          <a:prstGeom prst="rect">
            <a:avLst/>
          </a:prstGeom>
        </p:spPr>
        <p:txBody>
          <a:bodyPr anchorCtr="0" anchor="b" bIns="91425" lIns="91425" spcFirstLastPara="1" rIns="91425" wrap="square" tIns="91425">
            <a:noAutofit/>
          </a:bodyPr>
          <a:lstStyle/>
          <a:p>
            <a:pPr indent="-330200" lvl="0" marL="457200" rtl="0" algn="l">
              <a:lnSpc>
                <a:spcPct val="115000"/>
              </a:lnSpc>
              <a:spcBef>
                <a:spcPts val="0"/>
              </a:spcBef>
              <a:spcAft>
                <a:spcPts val="0"/>
              </a:spcAft>
              <a:buSzPts val="1600"/>
              <a:buFont typeface="Arial"/>
              <a:buChar char="●"/>
            </a:pPr>
            <a:r>
              <a:rPr lang="es" sz="1600">
                <a:latin typeface="Arial"/>
                <a:ea typeface="Arial"/>
                <a:cs typeface="Arial"/>
                <a:sym typeface="Arial"/>
              </a:rPr>
              <a:t>Capstone Pathways</a:t>
            </a:r>
            <a:endParaRPr sz="1600">
              <a:latin typeface="Arial"/>
              <a:ea typeface="Arial"/>
              <a:cs typeface="Arial"/>
              <a:sym typeface="Arial"/>
            </a:endParaRPr>
          </a:p>
          <a:p>
            <a:pPr indent="-330200" lvl="0" marL="457200" rtl="0" algn="l">
              <a:lnSpc>
                <a:spcPct val="115000"/>
              </a:lnSpc>
              <a:spcBef>
                <a:spcPts val="0"/>
              </a:spcBef>
              <a:spcAft>
                <a:spcPts val="0"/>
              </a:spcAft>
              <a:buSzPts val="1600"/>
              <a:buFont typeface="Arial"/>
              <a:buChar char="●"/>
            </a:pPr>
            <a:r>
              <a:rPr lang="es" sz="1600">
                <a:solidFill>
                  <a:schemeClr val="lt1"/>
                </a:solidFill>
                <a:latin typeface="Arial"/>
                <a:ea typeface="Arial"/>
                <a:cs typeface="Arial"/>
                <a:sym typeface="Arial"/>
              </a:rPr>
              <a:t>Core-Integrated Microschool</a:t>
            </a:r>
            <a:endParaRPr sz="1600">
              <a:latin typeface="Arial"/>
              <a:ea typeface="Arial"/>
              <a:cs typeface="Arial"/>
              <a:sym typeface="Arial"/>
            </a:endParaRPr>
          </a:p>
          <a:p>
            <a:pPr indent="0" lvl="0" marL="0" rtl="0" algn="l">
              <a:lnSpc>
                <a:spcPct val="115000"/>
              </a:lnSpc>
              <a:spcBef>
                <a:spcPts val="0"/>
              </a:spcBef>
              <a:spcAft>
                <a:spcPts val="0"/>
              </a:spcAft>
              <a:buNone/>
            </a:pPr>
            <a:r>
              <a:t/>
            </a:r>
            <a:endParaRPr sz="1600">
              <a:latin typeface="Arial"/>
              <a:ea typeface="Arial"/>
              <a:cs typeface="Arial"/>
              <a:sym typeface="Arial"/>
            </a:endParaRPr>
          </a:p>
        </p:txBody>
      </p:sp>
      <p:sp>
        <p:nvSpPr>
          <p:cNvPr id="383" name="Google Shape;383;p38"/>
          <p:cNvSpPr txBox="1"/>
          <p:nvPr>
            <p:ph idx="2" type="ctrTitle"/>
          </p:nvPr>
        </p:nvSpPr>
        <p:spPr>
          <a:xfrm flipH="1">
            <a:off x="4632000" y="2260575"/>
            <a:ext cx="4266900" cy="88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5100"/>
              <a:t>Create</a:t>
            </a:r>
            <a:endParaRPr sz="5100">
              <a:solidFill>
                <a:srgbClr val="EBCFB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387" name="Shape 387"/>
        <p:cNvGrpSpPr/>
        <p:nvPr/>
      </p:nvGrpSpPr>
      <p:grpSpPr>
        <a:xfrm>
          <a:off x="0" y="0"/>
          <a:ext cx="0" cy="0"/>
          <a:chOff x="0" y="0"/>
          <a:chExt cx="0" cy="0"/>
        </a:xfrm>
      </p:grpSpPr>
      <p:sp>
        <p:nvSpPr>
          <p:cNvPr id="388" name="Google Shape;388;p39"/>
          <p:cNvSpPr txBox="1"/>
          <p:nvPr>
            <p:ph type="ctrTitle"/>
          </p:nvPr>
        </p:nvSpPr>
        <p:spPr>
          <a:xfrm flipH="1">
            <a:off x="1408000" y="1962425"/>
            <a:ext cx="3054000" cy="1285200"/>
          </a:xfrm>
          <a:prstGeom prst="rect">
            <a:avLst/>
          </a:prstGeom>
        </p:spPr>
        <p:txBody>
          <a:bodyPr anchorCtr="0" anchor="b" bIns="91425" lIns="91425" spcFirstLastPara="1" rIns="91425" wrap="square" tIns="91425">
            <a:noAutofit/>
          </a:bodyPr>
          <a:lstStyle/>
          <a:p>
            <a:pPr indent="-330200" lvl="0" marL="457200" rtl="0" algn="l">
              <a:lnSpc>
                <a:spcPct val="115000"/>
              </a:lnSpc>
              <a:spcBef>
                <a:spcPts val="0"/>
              </a:spcBef>
              <a:spcAft>
                <a:spcPts val="0"/>
              </a:spcAft>
              <a:buClr>
                <a:srgbClr val="FFFFFF"/>
              </a:buClr>
              <a:buSzPts val="1600"/>
              <a:buFont typeface="Arial"/>
              <a:buChar char="●"/>
            </a:pPr>
            <a:r>
              <a:rPr lang="es" sz="1600">
                <a:latin typeface="Arial"/>
                <a:ea typeface="Arial"/>
                <a:cs typeface="Arial"/>
                <a:sym typeface="Arial"/>
              </a:rPr>
              <a:t>Dual Credit / Early College</a:t>
            </a:r>
            <a:endParaRPr sz="1600">
              <a:latin typeface="Arial"/>
              <a:ea typeface="Arial"/>
              <a:cs typeface="Arial"/>
              <a:sym typeface="Arial"/>
            </a:endParaRPr>
          </a:p>
          <a:p>
            <a:pPr indent="-330200" lvl="0" marL="457200" rtl="0" algn="l">
              <a:lnSpc>
                <a:spcPct val="115000"/>
              </a:lnSpc>
              <a:spcBef>
                <a:spcPts val="0"/>
              </a:spcBef>
              <a:spcAft>
                <a:spcPts val="0"/>
              </a:spcAft>
              <a:buSzPts val="1600"/>
              <a:buFont typeface="Arial"/>
              <a:buChar char="●"/>
            </a:pPr>
            <a:r>
              <a:rPr lang="es" sz="1600">
                <a:latin typeface="Arial"/>
                <a:ea typeface="Arial"/>
                <a:cs typeface="Arial"/>
                <a:sym typeface="Arial"/>
              </a:rPr>
              <a:t>Internal Internships</a:t>
            </a:r>
            <a:endParaRPr sz="1600">
              <a:latin typeface="Arial"/>
              <a:ea typeface="Arial"/>
              <a:cs typeface="Arial"/>
              <a:sym typeface="Arial"/>
            </a:endParaRPr>
          </a:p>
          <a:p>
            <a:pPr indent="-330200" lvl="0" marL="457200" rtl="0" algn="l">
              <a:lnSpc>
                <a:spcPct val="115000"/>
              </a:lnSpc>
              <a:spcBef>
                <a:spcPts val="0"/>
              </a:spcBef>
              <a:spcAft>
                <a:spcPts val="0"/>
              </a:spcAft>
              <a:buSzPts val="1600"/>
              <a:buFont typeface="Arial"/>
              <a:buChar char="●"/>
            </a:pPr>
            <a:r>
              <a:rPr lang="es" sz="1600">
                <a:latin typeface="Arial"/>
                <a:ea typeface="Arial"/>
                <a:cs typeface="Arial"/>
                <a:sym typeface="Arial"/>
              </a:rPr>
              <a:t>External Internships</a:t>
            </a:r>
            <a:endParaRPr sz="1600">
              <a:latin typeface="Arial"/>
              <a:ea typeface="Arial"/>
              <a:cs typeface="Arial"/>
              <a:sym typeface="Arial"/>
            </a:endParaRPr>
          </a:p>
        </p:txBody>
      </p:sp>
      <p:sp>
        <p:nvSpPr>
          <p:cNvPr id="389" name="Google Shape;389;p39"/>
          <p:cNvSpPr txBox="1"/>
          <p:nvPr>
            <p:ph idx="2" type="ctrTitle"/>
          </p:nvPr>
        </p:nvSpPr>
        <p:spPr>
          <a:xfrm flipH="1">
            <a:off x="4632000" y="2260575"/>
            <a:ext cx="4266900" cy="88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5100"/>
              <a:t>Expand</a:t>
            </a:r>
            <a:endParaRPr sz="5100">
              <a:solidFill>
                <a:srgbClr val="EBCFB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p40"/>
          <p:cNvSpPr/>
          <p:nvPr/>
        </p:nvSpPr>
        <p:spPr>
          <a:xfrm>
            <a:off x="2886027" y="2810516"/>
            <a:ext cx="501000" cy="501000"/>
          </a:xfrm>
          <a:prstGeom prst="rect">
            <a:avLst/>
          </a:prstGeom>
          <a:noFill/>
          <a:ln cap="flat" cmpd="sng" w="19050">
            <a:solidFill>
              <a:srgbClr val="EBC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0"/>
          <p:cNvSpPr/>
          <p:nvPr/>
        </p:nvSpPr>
        <p:spPr>
          <a:xfrm>
            <a:off x="2886027" y="1401503"/>
            <a:ext cx="501000" cy="501000"/>
          </a:xfrm>
          <a:prstGeom prst="rect">
            <a:avLst/>
          </a:prstGeom>
          <a:noFill/>
          <a:ln cap="flat" cmpd="sng" w="19050">
            <a:solidFill>
              <a:srgbClr val="EBC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0"/>
          <p:cNvSpPr/>
          <p:nvPr/>
        </p:nvSpPr>
        <p:spPr>
          <a:xfrm>
            <a:off x="5835351" y="1367878"/>
            <a:ext cx="501000" cy="501000"/>
          </a:xfrm>
          <a:prstGeom prst="rect">
            <a:avLst/>
          </a:prstGeom>
          <a:noFill/>
          <a:ln cap="flat" cmpd="sng" w="19050">
            <a:solidFill>
              <a:srgbClr val="EBC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0"/>
          <p:cNvSpPr/>
          <p:nvPr/>
        </p:nvSpPr>
        <p:spPr>
          <a:xfrm>
            <a:off x="5835348" y="2810515"/>
            <a:ext cx="501000" cy="501000"/>
          </a:xfrm>
          <a:prstGeom prst="rect">
            <a:avLst/>
          </a:prstGeom>
          <a:noFill/>
          <a:ln cap="flat" cmpd="sng" w="19050">
            <a:solidFill>
              <a:srgbClr val="EBCFB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0"/>
          <p:cNvSpPr txBox="1"/>
          <p:nvPr/>
        </p:nvSpPr>
        <p:spPr>
          <a:xfrm>
            <a:off x="2313025" y="1949201"/>
            <a:ext cx="1647000" cy="75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FFFFFF"/>
                </a:solidFill>
                <a:latin typeface="Roboto Condensed"/>
                <a:ea typeface="Roboto Condensed"/>
                <a:cs typeface="Roboto Condensed"/>
                <a:sym typeface="Roboto Condensed"/>
              </a:rPr>
              <a:t>Staffing</a:t>
            </a:r>
            <a:br>
              <a:rPr lang="es" sz="1000">
                <a:solidFill>
                  <a:srgbClr val="EBCFB2"/>
                </a:solidFill>
                <a:latin typeface="Roboto Condensed Light"/>
                <a:ea typeface="Roboto Condensed Light"/>
                <a:cs typeface="Roboto Condensed Light"/>
                <a:sym typeface="Roboto Condensed Light"/>
              </a:rPr>
            </a:br>
            <a:endParaRPr sz="600">
              <a:solidFill>
                <a:srgbClr val="EBCFB2"/>
              </a:solidFill>
              <a:latin typeface="Roboto Condensed Light"/>
              <a:ea typeface="Roboto Condensed Light"/>
              <a:cs typeface="Roboto Condensed Light"/>
              <a:sym typeface="Roboto Condensed Light"/>
            </a:endParaRPr>
          </a:p>
          <a:p>
            <a:pPr indent="0" lvl="0" marL="0" rtl="0" algn="ctr">
              <a:spcBef>
                <a:spcPts val="200"/>
              </a:spcBef>
              <a:spcAft>
                <a:spcPts val="200"/>
              </a:spcAft>
              <a:buNone/>
            </a:pPr>
            <a:r>
              <a:t/>
            </a:r>
            <a:endParaRPr sz="1000">
              <a:solidFill>
                <a:srgbClr val="FFFFFF"/>
              </a:solidFill>
              <a:latin typeface="Roboto Slab Regular"/>
              <a:ea typeface="Roboto Slab Regular"/>
              <a:cs typeface="Roboto Slab Regular"/>
              <a:sym typeface="Roboto Slab Regular"/>
            </a:endParaRPr>
          </a:p>
        </p:txBody>
      </p:sp>
      <p:sp>
        <p:nvSpPr>
          <p:cNvPr id="399" name="Google Shape;399;p40"/>
          <p:cNvSpPr txBox="1"/>
          <p:nvPr/>
        </p:nvSpPr>
        <p:spPr>
          <a:xfrm>
            <a:off x="5262363" y="1864325"/>
            <a:ext cx="1647000" cy="94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FFFFFF"/>
                </a:solidFill>
                <a:latin typeface="Roboto Condensed"/>
                <a:ea typeface="Roboto Condensed"/>
                <a:cs typeface="Roboto Condensed"/>
                <a:sym typeface="Roboto Condensed"/>
              </a:rPr>
              <a:t>Professional Development</a:t>
            </a:r>
            <a:br>
              <a:rPr lang="es" sz="1000">
                <a:solidFill>
                  <a:srgbClr val="FFFFFF"/>
                </a:solidFill>
                <a:latin typeface="Roboto Slab Regular"/>
                <a:ea typeface="Roboto Slab Regular"/>
                <a:cs typeface="Roboto Slab Regular"/>
                <a:sym typeface="Roboto Slab Regular"/>
              </a:rPr>
            </a:br>
            <a:endParaRPr sz="600">
              <a:solidFill>
                <a:srgbClr val="FFFFFF"/>
              </a:solidFill>
              <a:latin typeface="Roboto Slab Regular"/>
              <a:ea typeface="Roboto Slab Regular"/>
              <a:cs typeface="Roboto Slab Regular"/>
              <a:sym typeface="Roboto Slab Regular"/>
            </a:endParaRPr>
          </a:p>
          <a:p>
            <a:pPr indent="0" lvl="0" marL="0" rtl="0" algn="ctr">
              <a:spcBef>
                <a:spcPts val="0"/>
              </a:spcBef>
              <a:spcAft>
                <a:spcPts val="0"/>
              </a:spcAft>
              <a:buNone/>
            </a:pPr>
            <a:r>
              <a:t/>
            </a:r>
            <a:endParaRPr sz="1000">
              <a:solidFill>
                <a:srgbClr val="FFFFFF"/>
              </a:solidFill>
              <a:latin typeface="Roboto Slab Regular"/>
              <a:ea typeface="Roboto Slab Regular"/>
              <a:cs typeface="Roboto Slab Regular"/>
              <a:sym typeface="Roboto Slab Regular"/>
            </a:endParaRPr>
          </a:p>
        </p:txBody>
      </p:sp>
      <p:sp>
        <p:nvSpPr>
          <p:cNvPr id="400" name="Google Shape;400;p40"/>
          <p:cNvSpPr txBox="1"/>
          <p:nvPr/>
        </p:nvSpPr>
        <p:spPr>
          <a:xfrm>
            <a:off x="5262363" y="3392400"/>
            <a:ext cx="1647000" cy="94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FFFFFF"/>
                </a:solidFill>
                <a:latin typeface="Roboto Condensed"/>
                <a:ea typeface="Roboto Condensed"/>
                <a:cs typeface="Roboto Condensed"/>
                <a:sym typeface="Roboto Condensed"/>
              </a:rPr>
              <a:t>Equity and Access</a:t>
            </a:r>
            <a:br>
              <a:rPr lang="es" sz="1000">
                <a:solidFill>
                  <a:srgbClr val="FFFFFF"/>
                </a:solidFill>
                <a:latin typeface="Roboto Slab Regular"/>
                <a:ea typeface="Roboto Slab Regular"/>
                <a:cs typeface="Roboto Slab Regular"/>
                <a:sym typeface="Roboto Slab Regular"/>
              </a:rPr>
            </a:br>
            <a:endParaRPr sz="600">
              <a:solidFill>
                <a:srgbClr val="FFFFFF"/>
              </a:solidFill>
              <a:latin typeface="Roboto Slab Regular"/>
              <a:ea typeface="Roboto Slab Regular"/>
              <a:cs typeface="Roboto Slab Regular"/>
              <a:sym typeface="Roboto Slab Regular"/>
            </a:endParaRPr>
          </a:p>
          <a:p>
            <a:pPr indent="0" lvl="0" marL="0" rtl="0" algn="ctr">
              <a:spcBef>
                <a:spcPts val="0"/>
              </a:spcBef>
              <a:spcAft>
                <a:spcPts val="0"/>
              </a:spcAft>
              <a:buNone/>
            </a:pPr>
            <a:r>
              <a:t/>
            </a:r>
            <a:endParaRPr sz="1000">
              <a:solidFill>
                <a:srgbClr val="FFFFFF"/>
              </a:solidFill>
              <a:latin typeface="Roboto Slab Regular"/>
              <a:ea typeface="Roboto Slab Regular"/>
              <a:cs typeface="Roboto Slab Regular"/>
              <a:sym typeface="Roboto Slab Regular"/>
            </a:endParaRPr>
          </a:p>
        </p:txBody>
      </p:sp>
      <p:sp>
        <p:nvSpPr>
          <p:cNvPr id="401" name="Google Shape;401;p40"/>
          <p:cNvSpPr txBox="1"/>
          <p:nvPr/>
        </p:nvSpPr>
        <p:spPr>
          <a:xfrm>
            <a:off x="2313025" y="3412950"/>
            <a:ext cx="1647000" cy="90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s">
                <a:solidFill>
                  <a:srgbClr val="FFFFFF"/>
                </a:solidFill>
                <a:latin typeface="Roboto Condensed"/>
                <a:ea typeface="Roboto Condensed"/>
                <a:cs typeface="Roboto Condensed"/>
                <a:sym typeface="Roboto Condensed"/>
              </a:rPr>
              <a:t>Policies and Procedures</a:t>
            </a:r>
            <a:br>
              <a:rPr lang="es" sz="1000">
                <a:solidFill>
                  <a:srgbClr val="FFFFFF"/>
                </a:solidFill>
                <a:latin typeface="Roboto Slab Regular"/>
                <a:ea typeface="Roboto Slab Regular"/>
                <a:cs typeface="Roboto Slab Regular"/>
                <a:sym typeface="Roboto Slab Regular"/>
              </a:rPr>
            </a:br>
            <a:endParaRPr sz="600">
              <a:solidFill>
                <a:srgbClr val="FFFFFF"/>
              </a:solidFill>
              <a:latin typeface="Roboto Slab Regular"/>
              <a:ea typeface="Roboto Slab Regular"/>
              <a:cs typeface="Roboto Slab Regular"/>
              <a:sym typeface="Roboto Slab Regular"/>
            </a:endParaRPr>
          </a:p>
          <a:p>
            <a:pPr indent="0" lvl="0" marL="0" rtl="0" algn="ctr">
              <a:spcBef>
                <a:spcPts val="200"/>
              </a:spcBef>
              <a:spcAft>
                <a:spcPts val="200"/>
              </a:spcAft>
              <a:buNone/>
            </a:pPr>
            <a:r>
              <a:t/>
            </a:r>
            <a:endParaRPr sz="1000">
              <a:solidFill>
                <a:srgbClr val="FFFFFF"/>
              </a:solidFill>
              <a:latin typeface="Roboto Slab Regular"/>
              <a:ea typeface="Roboto Slab Regular"/>
              <a:cs typeface="Roboto Slab Regular"/>
              <a:sym typeface="Roboto Slab Regular"/>
            </a:endParaRPr>
          </a:p>
        </p:txBody>
      </p:sp>
      <p:sp>
        <p:nvSpPr>
          <p:cNvPr id="402" name="Google Shape;402;p40"/>
          <p:cNvSpPr txBox="1"/>
          <p:nvPr>
            <p:ph type="ctrTitle"/>
          </p:nvPr>
        </p:nvSpPr>
        <p:spPr>
          <a:xfrm>
            <a:off x="1964851" y="284100"/>
            <a:ext cx="5214300" cy="946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s" sz="2600"/>
              <a:t>Conditions to Support</a:t>
            </a:r>
            <a:endParaRPr b="1" sz="2600"/>
          </a:p>
        </p:txBody>
      </p:sp>
      <p:sp>
        <p:nvSpPr>
          <p:cNvPr id="403" name="Google Shape;403;p40"/>
          <p:cNvSpPr/>
          <p:nvPr/>
        </p:nvSpPr>
        <p:spPr>
          <a:xfrm>
            <a:off x="5942072" y="2884538"/>
            <a:ext cx="287597" cy="276007"/>
          </a:xfrm>
          <a:custGeom>
            <a:rect b="b" l="l" r="r" t="t"/>
            <a:pathLst>
              <a:path extrusionOk="0" h="10957" w="11910">
                <a:moveTo>
                  <a:pt x="7325" y="654"/>
                </a:moveTo>
                <a:cubicBezTo>
                  <a:pt x="7412" y="654"/>
                  <a:pt x="7498" y="686"/>
                  <a:pt x="7561" y="749"/>
                </a:cubicBezTo>
                <a:lnTo>
                  <a:pt x="10995" y="4088"/>
                </a:lnTo>
                <a:cubicBezTo>
                  <a:pt x="11122" y="4246"/>
                  <a:pt x="11122" y="4466"/>
                  <a:pt x="10995" y="4592"/>
                </a:cubicBezTo>
                <a:lnTo>
                  <a:pt x="10082" y="5506"/>
                </a:lnTo>
                <a:lnTo>
                  <a:pt x="7404" y="2859"/>
                </a:lnTo>
                <a:cubicBezTo>
                  <a:pt x="7215" y="2670"/>
                  <a:pt x="6955" y="2576"/>
                  <a:pt x="6691" y="2576"/>
                </a:cubicBezTo>
                <a:cubicBezTo>
                  <a:pt x="6427" y="2576"/>
                  <a:pt x="6159" y="2670"/>
                  <a:pt x="5955" y="2859"/>
                </a:cubicBezTo>
                <a:lnTo>
                  <a:pt x="4978" y="3805"/>
                </a:lnTo>
                <a:cubicBezTo>
                  <a:pt x="4915" y="3868"/>
                  <a:pt x="4828" y="3899"/>
                  <a:pt x="4742" y="3899"/>
                </a:cubicBezTo>
                <a:cubicBezTo>
                  <a:pt x="4655" y="3899"/>
                  <a:pt x="4568" y="3868"/>
                  <a:pt x="4505" y="3805"/>
                </a:cubicBezTo>
                <a:cubicBezTo>
                  <a:pt x="4379" y="3679"/>
                  <a:pt x="4379" y="3458"/>
                  <a:pt x="4505" y="3332"/>
                </a:cubicBezTo>
                <a:lnTo>
                  <a:pt x="5955" y="1883"/>
                </a:lnTo>
                <a:lnTo>
                  <a:pt x="7089" y="749"/>
                </a:lnTo>
                <a:cubicBezTo>
                  <a:pt x="7152" y="686"/>
                  <a:pt x="7239" y="654"/>
                  <a:pt x="7325" y="654"/>
                </a:cubicBezTo>
                <a:close/>
                <a:moveTo>
                  <a:pt x="2808" y="5183"/>
                </a:moveTo>
                <a:cubicBezTo>
                  <a:pt x="2899" y="5183"/>
                  <a:pt x="2993" y="5207"/>
                  <a:pt x="3056" y="5254"/>
                </a:cubicBezTo>
                <a:cubicBezTo>
                  <a:pt x="3151" y="5380"/>
                  <a:pt x="3151" y="5632"/>
                  <a:pt x="3056" y="5726"/>
                </a:cubicBezTo>
                <a:lnTo>
                  <a:pt x="2048" y="6735"/>
                </a:lnTo>
                <a:cubicBezTo>
                  <a:pt x="2001" y="6782"/>
                  <a:pt x="1914" y="6805"/>
                  <a:pt x="1824" y="6805"/>
                </a:cubicBezTo>
                <a:cubicBezTo>
                  <a:pt x="1733" y="6805"/>
                  <a:pt x="1639" y="6782"/>
                  <a:pt x="1576" y="6735"/>
                </a:cubicBezTo>
                <a:cubicBezTo>
                  <a:pt x="1449" y="6609"/>
                  <a:pt x="1449" y="6357"/>
                  <a:pt x="1576" y="6262"/>
                </a:cubicBezTo>
                <a:lnTo>
                  <a:pt x="2584" y="5254"/>
                </a:lnTo>
                <a:cubicBezTo>
                  <a:pt x="2631" y="5207"/>
                  <a:pt x="2718" y="5183"/>
                  <a:pt x="2808" y="5183"/>
                </a:cubicBezTo>
                <a:close/>
                <a:moveTo>
                  <a:pt x="3785" y="6167"/>
                </a:moveTo>
                <a:cubicBezTo>
                  <a:pt x="3875" y="6167"/>
                  <a:pt x="3970" y="6199"/>
                  <a:pt x="4033" y="6262"/>
                </a:cubicBezTo>
                <a:cubicBezTo>
                  <a:pt x="4159" y="6357"/>
                  <a:pt x="4159" y="6609"/>
                  <a:pt x="4033" y="6735"/>
                </a:cubicBezTo>
                <a:lnTo>
                  <a:pt x="3056" y="7711"/>
                </a:lnTo>
                <a:cubicBezTo>
                  <a:pt x="2993" y="7774"/>
                  <a:pt x="2899" y="7806"/>
                  <a:pt x="2808" y="7806"/>
                </a:cubicBezTo>
                <a:cubicBezTo>
                  <a:pt x="2718" y="7806"/>
                  <a:pt x="2631" y="7774"/>
                  <a:pt x="2584" y="7711"/>
                </a:cubicBezTo>
                <a:cubicBezTo>
                  <a:pt x="2395" y="7554"/>
                  <a:pt x="2395" y="7365"/>
                  <a:pt x="2584" y="7239"/>
                </a:cubicBezTo>
                <a:lnTo>
                  <a:pt x="3560" y="6262"/>
                </a:lnTo>
                <a:cubicBezTo>
                  <a:pt x="3608" y="6199"/>
                  <a:pt x="3694" y="6167"/>
                  <a:pt x="3785" y="6167"/>
                </a:cubicBezTo>
                <a:close/>
                <a:moveTo>
                  <a:pt x="4730" y="7113"/>
                </a:moveTo>
                <a:cubicBezTo>
                  <a:pt x="4821" y="7113"/>
                  <a:pt x="4915" y="7144"/>
                  <a:pt x="4978" y="7207"/>
                </a:cubicBezTo>
                <a:cubicBezTo>
                  <a:pt x="5073" y="7302"/>
                  <a:pt x="5073" y="7554"/>
                  <a:pt x="4978" y="7680"/>
                </a:cubicBezTo>
                <a:lnTo>
                  <a:pt x="4001" y="8656"/>
                </a:lnTo>
                <a:cubicBezTo>
                  <a:pt x="3938" y="8719"/>
                  <a:pt x="3844" y="8751"/>
                  <a:pt x="3749" y="8751"/>
                </a:cubicBezTo>
                <a:cubicBezTo>
                  <a:pt x="3655" y="8751"/>
                  <a:pt x="3560" y="8719"/>
                  <a:pt x="3497" y="8656"/>
                </a:cubicBezTo>
                <a:cubicBezTo>
                  <a:pt x="3403" y="8530"/>
                  <a:pt x="3403" y="8310"/>
                  <a:pt x="3497" y="8184"/>
                </a:cubicBezTo>
                <a:lnTo>
                  <a:pt x="4505" y="7207"/>
                </a:lnTo>
                <a:cubicBezTo>
                  <a:pt x="4553" y="7144"/>
                  <a:pt x="4639" y="7113"/>
                  <a:pt x="4730" y="7113"/>
                </a:cubicBezTo>
                <a:close/>
                <a:moveTo>
                  <a:pt x="4100" y="969"/>
                </a:moveTo>
                <a:cubicBezTo>
                  <a:pt x="4190" y="969"/>
                  <a:pt x="4285" y="1001"/>
                  <a:pt x="4348" y="1064"/>
                </a:cubicBezTo>
                <a:lnTo>
                  <a:pt x="5041" y="1725"/>
                </a:lnTo>
                <a:lnTo>
                  <a:pt x="3938" y="2828"/>
                </a:lnTo>
                <a:cubicBezTo>
                  <a:pt x="3560" y="3206"/>
                  <a:pt x="3560" y="3899"/>
                  <a:pt x="3938" y="4277"/>
                </a:cubicBezTo>
                <a:cubicBezTo>
                  <a:pt x="4143" y="4482"/>
                  <a:pt x="4411" y="4584"/>
                  <a:pt x="4675" y="4584"/>
                </a:cubicBezTo>
                <a:cubicBezTo>
                  <a:pt x="4939" y="4584"/>
                  <a:pt x="5199" y="4482"/>
                  <a:pt x="5388" y="4277"/>
                </a:cubicBezTo>
                <a:lnTo>
                  <a:pt x="6396" y="3332"/>
                </a:lnTo>
                <a:cubicBezTo>
                  <a:pt x="6443" y="3269"/>
                  <a:pt x="6530" y="3238"/>
                  <a:pt x="6620" y="3238"/>
                </a:cubicBezTo>
                <a:cubicBezTo>
                  <a:pt x="6711" y="3238"/>
                  <a:pt x="6805" y="3269"/>
                  <a:pt x="6868" y="3332"/>
                </a:cubicBezTo>
                <a:lnTo>
                  <a:pt x="10334" y="6735"/>
                </a:lnTo>
                <a:cubicBezTo>
                  <a:pt x="10491" y="6829"/>
                  <a:pt x="10491" y="7113"/>
                  <a:pt x="10365" y="7239"/>
                </a:cubicBezTo>
                <a:cubicBezTo>
                  <a:pt x="10302" y="7302"/>
                  <a:pt x="10216" y="7333"/>
                  <a:pt x="10129" y="7333"/>
                </a:cubicBezTo>
                <a:cubicBezTo>
                  <a:pt x="10042" y="7333"/>
                  <a:pt x="9956" y="7302"/>
                  <a:pt x="9893" y="7239"/>
                </a:cubicBezTo>
                <a:lnTo>
                  <a:pt x="8444" y="5789"/>
                </a:lnTo>
                <a:cubicBezTo>
                  <a:pt x="8381" y="5726"/>
                  <a:pt x="8286" y="5695"/>
                  <a:pt x="8195" y="5695"/>
                </a:cubicBezTo>
                <a:cubicBezTo>
                  <a:pt x="8105" y="5695"/>
                  <a:pt x="8018" y="5726"/>
                  <a:pt x="7971" y="5789"/>
                </a:cubicBezTo>
                <a:cubicBezTo>
                  <a:pt x="7845" y="5884"/>
                  <a:pt x="7845" y="6136"/>
                  <a:pt x="7971" y="6262"/>
                </a:cubicBezTo>
                <a:lnTo>
                  <a:pt x="9420" y="7711"/>
                </a:lnTo>
                <a:cubicBezTo>
                  <a:pt x="9546" y="7837"/>
                  <a:pt x="9546" y="8058"/>
                  <a:pt x="9420" y="8184"/>
                </a:cubicBezTo>
                <a:cubicBezTo>
                  <a:pt x="9357" y="8247"/>
                  <a:pt x="9271" y="8278"/>
                  <a:pt x="9184" y="8278"/>
                </a:cubicBezTo>
                <a:cubicBezTo>
                  <a:pt x="9097" y="8278"/>
                  <a:pt x="9011" y="8247"/>
                  <a:pt x="8948" y="8184"/>
                </a:cubicBezTo>
                <a:lnTo>
                  <a:pt x="7498" y="6735"/>
                </a:lnTo>
                <a:cubicBezTo>
                  <a:pt x="7435" y="6672"/>
                  <a:pt x="7341" y="6640"/>
                  <a:pt x="7250" y="6640"/>
                </a:cubicBezTo>
                <a:cubicBezTo>
                  <a:pt x="7160" y="6640"/>
                  <a:pt x="7073" y="6672"/>
                  <a:pt x="7026" y="6735"/>
                </a:cubicBezTo>
                <a:cubicBezTo>
                  <a:pt x="6900" y="6829"/>
                  <a:pt x="6900" y="7081"/>
                  <a:pt x="7026" y="7176"/>
                </a:cubicBezTo>
                <a:lnTo>
                  <a:pt x="8475" y="8656"/>
                </a:lnTo>
                <a:cubicBezTo>
                  <a:pt x="8601" y="8751"/>
                  <a:pt x="8601" y="9003"/>
                  <a:pt x="8475" y="9129"/>
                </a:cubicBezTo>
                <a:cubicBezTo>
                  <a:pt x="8412" y="9176"/>
                  <a:pt x="8325" y="9200"/>
                  <a:pt x="8239" y="9200"/>
                </a:cubicBezTo>
                <a:cubicBezTo>
                  <a:pt x="8152" y="9200"/>
                  <a:pt x="8066" y="9176"/>
                  <a:pt x="8003" y="9129"/>
                </a:cubicBezTo>
                <a:lnTo>
                  <a:pt x="6459" y="7648"/>
                </a:lnTo>
                <a:cubicBezTo>
                  <a:pt x="6270" y="7459"/>
                  <a:pt x="6018" y="7396"/>
                  <a:pt x="5797" y="7396"/>
                </a:cubicBezTo>
                <a:cubicBezTo>
                  <a:pt x="5797" y="7144"/>
                  <a:pt x="5671" y="6924"/>
                  <a:pt x="5482" y="6735"/>
                </a:cubicBezTo>
                <a:cubicBezTo>
                  <a:pt x="5293" y="6514"/>
                  <a:pt x="5041" y="6451"/>
                  <a:pt x="4821" y="6388"/>
                </a:cubicBezTo>
                <a:cubicBezTo>
                  <a:pt x="4821" y="6167"/>
                  <a:pt x="4694" y="5947"/>
                  <a:pt x="4505" y="5726"/>
                </a:cubicBezTo>
                <a:cubicBezTo>
                  <a:pt x="4285" y="5537"/>
                  <a:pt x="4064" y="5474"/>
                  <a:pt x="3812" y="5411"/>
                </a:cubicBezTo>
                <a:cubicBezTo>
                  <a:pt x="3812" y="5191"/>
                  <a:pt x="3718" y="4939"/>
                  <a:pt x="3497" y="4750"/>
                </a:cubicBezTo>
                <a:cubicBezTo>
                  <a:pt x="3308" y="4561"/>
                  <a:pt x="3048" y="4466"/>
                  <a:pt x="2785" y="4466"/>
                </a:cubicBezTo>
                <a:cubicBezTo>
                  <a:pt x="2521" y="4466"/>
                  <a:pt x="2253" y="4561"/>
                  <a:pt x="2048" y="4750"/>
                </a:cubicBezTo>
                <a:lnTo>
                  <a:pt x="1544" y="5254"/>
                </a:lnTo>
                <a:lnTo>
                  <a:pt x="819" y="4561"/>
                </a:lnTo>
                <a:cubicBezTo>
                  <a:pt x="725" y="4435"/>
                  <a:pt x="725" y="4183"/>
                  <a:pt x="819" y="4088"/>
                </a:cubicBezTo>
                <a:lnTo>
                  <a:pt x="3875" y="1064"/>
                </a:lnTo>
                <a:cubicBezTo>
                  <a:pt x="3923" y="1001"/>
                  <a:pt x="4009" y="969"/>
                  <a:pt x="4100" y="969"/>
                </a:cubicBezTo>
                <a:close/>
                <a:moveTo>
                  <a:pt x="5718" y="8089"/>
                </a:moveTo>
                <a:cubicBezTo>
                  <a:pt x="5805" y="8089"/>
                  <a:pt x="5892" y="8121"/>
                  <a:pt x="5955" y="8184"/>
                </a:cubicBezTo>
                <a:cubicBezTo>
                  <a:pt x="6081" y="8310"/>
                  <a:pt x="6081" y="8530"/>
                  <a:pt x="5955" y="8656"/>
                </a:cubicBezTo>
                <a:lnTo>
                  <a:pt x="4978" y="9633"/>
                </a:lnTo>
                <a:cubicBezTo>
                  <a:pt x="4915" y="9696"/>
                  <a:pt x="4821" y="9728"/>
                  <a:pt x="4730" y="9728"/>
                </a:cubicBezTo>
                <a:cubicBezTo>
                  <a:pt x="4639" y="9728"/>
                  <a:pt x="4553" y="9696"/>
                  <a:pt x="4505" y="9633"/>
                </a:cubicBezTo>
                <a:cubicBezTo>
                  <a:pt x="4379" y="9507"/>
                  <a:pt x="4379" y="9286"/>
                  <a:pt x="4505" y="9160"/>
                </a:cubicBezTo>
                <a:lnTo>
                  <a:pt x="5482" y="8184"/>
                </a:lnTo>
                <a:cubicBezTo>
                  <a:pt x="5545" y="8121"/>
                  <a:pt x="5632" y="8089"/>
                  <a:pt x="5718" y="8089"/>
                </a:cubicBezTo>
                <a:close/>
                <a:moveTo>
                  <a:pt x="6616" y="8877"/>
                </a:moveTo>
                <a:lnTo>
                  <a:pt x="7467" y="9665"/>
                </a:lnTo>
                <a:cubicBezTo>
                  <a:pt x="7593" y="9759"/>
                  <a:pt x="7593" y="9980"/>
                  <a:pt x="7435" y="10106"/>
                </a:cubicBezTo>
                <a:cubicBezTo>
                  <a:pt x="7388" y="10169"/>
                  <a:pt x="7286" y="10200"/>
                  <a:pt x="7179" y="10200"/>
                </a:cubicBezTo>
                <a:cubicBezTo>
                  <a:pt x="7073" y="10200"/>
                  <a:pt x="6963" y="10169"/>
                  <a:pt x="6900" y="10106"/>
                </a:cubicBezTo>
                <a:lnTo>
                  <a:pt x="6207" y="9412"/>
                </a:lnTo>
                <a:lnTo>
                  <a:pt x="6427" y="9160"/>
                </a:lnTo>
                <a:cubicBezTo>
                  <a:pt x="6522" y="9097"/>
                  <a:pt x="6585" y="8971"/>
                  <a:pt x="6616" y="8877"/>
                </a:cubicBezTo>
                <a:close/>
                <a:moveTo>
                  <a:pt x="7309" y="0"/>
                </a:moveTo>
                <a:cubicBezTo>
                  <a:pt x="7042" y="0"/>
                  <a:pt x="6774" y="103"/>
                  <a:pt x="6585" y="308"/>
                </a:cubicBezTo>
                <a:lnTo>
                  <a:pt x="5608" y="1284"/>
                </a:lnTo>
                <a:lnTo>
                  <a:pt x="4852" y="560"/>
                </a:lnTo>
                <a:cubicBezTo>
                  <a:pt x="4656" y="394"/>
                  <a:pt x="4409" y="307"/>
                  <a:pt x="4163" y="307"/>
                </a:cubicBezTo>
                <a:cubicBezTo>
                  <a:pt x="3897" y="307"/>
                  <a:pt x="3631" y="409"/>
                  <a:pt x="3434" y="623"/>
                </a:cubicBezTo>
                <a:lnTo>
                  <a:pt x="410" y="3647"/>
                </a:lnTo>
                <a:cubicBezTo>
                  <a:pt x="0" y="4025"/>
                  <a:pt x="0" y="4718"/>
                  <a:pt x="410" y="5096"/>
                </a:cubicBezTo>
                <a:lnTo>
                  <a:pt x="1103" y="5821"/>
                </a:lnTo>
                <a:cubicBezTo>
                  <a:pt x="725" y="6199"/>
                  <a:pt x="725" y="6829"/>
                  <a:pt x="1103" y="7239"/>
                </a:cubicBezTo>
                <a:cubicBezTo>
                  <a:pt x="1292" y="7428"/>
                  <a:pt x="1544" y="7491"/>
                  <a:pt x="1765" y="7554"/>
                </a:cubicBezTo>
                <a:cubicBezTo>
                  <a:pt x="1765" y="7774"/>
                  <a:pt x="1891" y="8026"/>
                  <a:pt x="2080" y="8215"/>
                </a:cubicBezTo>
                <a:cubicBezTo>
                  <a:pt x="2300" y="8404"/>
                  <a:pt x="2521" y="8499"/>
                  <a:pt x="2773" y="8530"/>
                </a:cubicBezTo>
                <a:cubicBezTo>
                  <a:pt x="2773" y="8751"/>
                  <a:pt x="2867" y="9003"/>
                  <a:pt x="3088" y="9192"/>
                </a:cubicBezTo>
                <a:cubicBezTo>
                  <a:pt x="3277" y="9381"/>
                  <a:pt x="3497" y="9475"/>
                  <a:pt x="3749" y="9507"/>
                </a:cubicBezTo>
                <a:cubicBezTo>
                  <a:pt x="3749" y="9759"/>
                  <a:pt x="3875" y="9980"/>
                  <a:pt x="4064" y="10169"/>
                </a:cubicBezTo>
                <a:cubicBezTo>
                  <a:pt x="4253" y="10373"/>
                  <a:pt x="4521" y="10476"/>
                  <a:pt x="4789" y="10476"/>
                </a:cubicBezTo>
                <a:cubicBezTo>
                  <a:pt x="5057" y="10476"/>
                  <a:pt x="5325" y="10373"/>
                  <a:pt x="5514" y="10169"/>
                </a:cubicBezTo>
                <a:lnTo>
                  <a:pt x="5766" y="9948"/>
                </a:lnTo>
                <a:lnTo>
                  <a:pt x="6459" y="10673"/>
                </a:lnTo>
                <a:cubicBezTo>
                  <a:pt x="6664" y="10862"/>
                  <a:pt x="6939" y="10956"/>
                  <a:pt x="7219" y="10956"/>
                </a:cubicBezTo>
                <a:cubicBezTo>
                  <a:pt x="7498" y="10956"/>
                  <a:pt x="7782" y="10862"/>
                  <a:pt x="8003" y="10673"/>
                </a:cubicBezTo>
                <a:cubicBezTo>
                  <a:pt x="8192" y="10452"/>
                  <a:pt x="8286" y="10232"/>
                  <a:pt x="8318" y="9980"/>
                </a:cubicBezTo>
                <a:cubicBezTo>
                  <a:pt x="8538" y="9980"/>
                  <a:pt x="8790" y="9885"/>
                  <a:pt x="8979" y="9665"/>
                </a:cubicBezTo>
                <a:cubicBezTo>
                  <a:pt x="9168" y="9475"/>
                  <a:pt x="9263" y="9255"/>
                  <a:pt x="9294" y="9003"/>
                </a:cubicBezTo>
                <a:cubicBezTo>
                  <a:pt x="9546" y="9003"/>
                  <a:pt x="9767" y="8877"/>
                  <a:pt x="9956" y="8688"/>
                </a:cubicBezTo>
                <a:cubicBezTo>
                  <a:pt x="10176" y="8499"/>
                  <a:pt x="10239" y="8247"/>
                  <a:pt x="10271" y="8026"/>
                </a:cubicBezTo>
                <a:cubicBezTo>
                  <a:pt x="10523" y="8026"/>
                  <a:pt x="10743" y="7900"/>
                  <a:pt x="10964" y="7711"/>
                </a:cubicBezTo>
                <a:cubicBezTo>
                  <a:pt x="11342" y="7302"/>
                  <a:pt x="11342" y="6640"/>
                  <a:pt x="10964" y="6262"/>
                </a:cubicBezTo>
                <a:lnTo>
                  <a:pt x="10680" y="5978"/>
                </a:lnTo>
                <a:lnTo>
                  <a:pt x="11594" y="5065"/>
                </a:lnTo>
                <a:cubicBezTo>
                  <a:pt x="11909" y="4687"/>
                  <a:pt x="11909" y="4057"/>
                  <a:pt x="11468" y="3647"/>
                </a:cubicBezTo>
                <a:lnTo>
                  <a:pt x="8034" y="308"/>
                </a:lnTo>
                <a:cubicBezTo>
                  <a:pt x="7845" y="103"/>
                  <a:pt x="7577" y="0"/>
                  <a:pt x="730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0"/>
          <p:cNvSpPr txBox="1"/>
          <p:nvPr>
            <p:ph idx="12" type="sldNum"/>
          </p:nvPr>
        </p:nvSpPr>
        <p:spPr>
          <a:xfrm>
            <a:off x="7941470" y="4673152"/>
            <a:ext cx="548700" cy="276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s"/>
              <a:t>‹#›</a:t>
            </a:fld>
            <a:endParaRPr/>
          </a:p>
        </p:txBody>
      </p:sp>
      <p:sp>
        <p:nvSpPr>
          <p:cNvPr id="405" name="Google Shape;405;p40"/>
          <p:cNvSpPr/>
          <p:nvPr/>
        </p:nvSpPr>
        <p:spPr>
          <a:xfrm>
            <a:off x="5911354" y="1446441"/>
            <a:ext cx="348980" cy="343862"/>
          </a:xfrm>
          <a:custGeom>
            <a:rect b="b" l="l" r="r" t="t"/>
            <a:pathLst>
              <a:path extrusionOk="0" h="12698" w="12887">
                <a:moveTo>
                  <a:pt x="7814" y="3309"/>
                </a:moveTo>
                <a:cubicBezTo>
                  <a:pt x="7782" y="3592"/>
                  <a:pt x="7782" y="3907"/>
                  <a:pt x="7814" y="4159"/>
                </a:cubicBezTo>
                <a:lnTo>
                  <a:pt x="4947" y="4159"/>
                </a:lnTo>
                <a:cubicBezTo>
                  <a:pt x="4978" y="3876"/>
                  <a:pt x="4978" y="3592"/>
                  <a:pt x="4947" y="3309"/>
                </a:cubicBezTo>
                <a:close/>
                <a:moveTo>
                  <a:pt x="9830" y="788"/>
                </a:moveTo>
                <a:cubicBezTo>
                  <a:pt x="10082" y="788"/>
                  <a:pt x="10366" y="820"/>
                  <a:pt x="10618" y="946"/>
                </a:cubicBezTo>
                <a:cubicBezTo>
                  <a:pt x="11721" y="1481"/>
                  <a:pt x="12193" y="2678"/>
                  <a:pt x="11752" y="3718"/>
                </a:cubicBezTo>
                <a:cubicBezTo>
                  <a:pt x="11500" y="4254"/>
                  <a:pt x="11027" y="4695"/>
                  <a:pt x="10460" y="4884"/>
                </a:cubicBezTo>
                <a:cubicBezTo>
                  <a:pt x="10261" y="4950"/>
                  <a:pt x="10035" y="4990"/>
                  <a:pt x="9816" y="4990"/>
                </a:cubicBezTo>
                <a:cubicBezTo>
                  <a:pt x="9619" y="4990"/>
                  <a:pt x="9427" y="4958"/>
                  <a:pt x="9263" y="4884"/>
                </a:cubicBezTo>
                <a:cubicBezTo>
                  <a:pt x="9074" y="4821"/>
                  <a:pt x="8885" y="4663"/>
                  <a:pt x="8791" y="4474"/>
                </a:cubicBezTo>
                <a:cubicBezTo>
                  <a:pt x="8791" y="4411"/>
                  <a:pt x="8759" y="4380"/>
                  <a:pt x="8728" y="4348"/>
                </a:cubicBezTo>
                <a:cubicBezTo>
                  <a:pt x="8570" y="3970"/>
                  <a:pt x="8570" y="3561"/>
                  <a:pt x="8728" y="3183"/>
                </a:cubicBezTo>
                <a:cubicBezTo>
                  <a:pt x="8759" y="3151"/>
                  <a:pt x="8759" y="3120"/>
                  <a:pt x="8791" y="3088"/>
                </a:cubicBezTo>
                <a:cubicBezTo>
                  <a:pt x="8980" y="2710"/>
                  <a:pt x="9358" y="2521"/>
                  <a:pt x="9830" y="2521"/>
                </a:cubicBezTo>
                <a:cubicBezTo>
                  <a:pt x="9956" y="2521"/>
                  <a:pt x="10019" y="2552"/>
                  <a:pt x="10082" y="2615"/>
                </a:cubicBezTo>
                <a:cubicBezTo>
                  <a:pt x="10240" y="2773"/>
                  <a:pt x="10240" y="3025"/>
                  <a:pt x="10145" y="3183"/>
                </a:cubicBezTo>
                <a:cubicBezTo>
                  <a:pt x="10051" y="3309"/>
                  <a:pt x="9956" y="3340"/>
                  <a:pt x="9830" y="3340"/>
                </a:cubicBezTo>
                <a:cubicBezTo>
                  <a:pt x="9578" y="3340"/>
                  <a:pt x="9389" y="3561"/>
                  <a:pt x="9389" y="3781"/>
                </a:cubicBezTo>
                <a:cubicBezTo>
                  <a:pt x="9389" y="4033"/>
                  <a:pt x="9578" y="4222"/>
                  <a:pt x="9830" y="4222"/>
                </a:cubicBezTo>
                <a:cubicBezTo>
                  <a:pt x="10555" y="4222"/>
                  <a:pt x="11059" y="3655"/>
                  <a:pt x="11059" y="2962"/>
                </a:cubicBezTo>
                <a:cubicBezTo>
                  <a:pt x="11059" y="2395"/>
                  <a:pt x="10681" y="1891"/>
                  <a:pt x="10114" y="1733"/>
                </a:cubicBezTo>
                <a:cubicBezTo>
                  <a:pt x="10034" y="1721"/>
                  <a:pt x="9933" y="1712"/>
                  <a:pt x="9817" y="1712"/>
                </a:cubicBezTo>
                <a:cubicBezTo>
                  <a:pt x="9339" y="1712"/>
                  <a:pt x="8611" y="1861"/>
                  <a:pt x="8129" y="2521"/>
                </a:cubicBezTo>
                <a:lnTo>
                  <a:pt x="4600" y="2521"/>
                </a:lnTo>
                <a:cubicBezTo>
                  <a:pt x="4191" y="1985"/>
                  <a:pt x="3592" y="1702"/>
                  <a:pt x="2931" y="1702"/>
                </a:cubicBezTo>
                <a:cubicBezTo>
                  <a:pt x="2395" y="1702"/>
                  <a:pt x="1986" y="1985"/>
                  <a:pt x="1796" y="2458"/>
                </a:cubicBezTo>
                <a:cubicBezTo>
                  <a:pt x="1481" y="3246"/>
                  <a:pt x="1954" y="4191"/>
                  <a:pt x="2931" y="4191"/>
                </a:cubicBezTo>
                <a:cubicBezTo>
                  <a:pt x="3183" y="4191"/>
                  <a:pt x="3340" y="3970"/>
                  <a:pt x="3340" y="3750"/>
                </a:cubicBezTo>
                <a:cubicBezTo>
                  <a:pt x="3340" y="3498"/>
                  <a:pt x="3120" y="3309"/>
                  <a:pt x="2931" y="3309"/>
                </a:cubicBezTo>
                <a:cubicBezTo>
                  <a:pt x="2805" y="3309"/>
                  <a:pt x="2742" y="3277"/>
                  <a:pt x="2647" y="3246"/>
                </a:cubicBezTo>
                <a:cubicBezTo>
                  <a:pt x="2458" y="3057"/>
                  <a:pt x="2490" y="2615"/>
                  <a:pt x="2805" y="2521"/>
                </a:cubicBezTo>
                <a:cubicBezTo>
                  <a:pt x="2836" y="2513"/>
                  <a:pt x="2879" y="2509"/>
                  <a:pt x="2931" y="2509"/>
                </a:cubicBezTo>
                <a:cubicBezTo>
                  <a:pt x="3084" y="2509"/>
                  <a:pt x="3309" y="2545"/>
                  <a:pt x="3498" y="2615"/>
                </a:cubicBezTo>
                <a:cubicBezTo>
                  <a:pt x="3687" y="2678"/>
                  <a:pt x="3876" y="2836"/>
                  <a:pt x="3970" y="3025"/>
                </a:cubicBezTo>
                <a:cubicBezTo>
                  <a:pt x="3970" y="3088"/>
                  <a:pt x="4002" y="3120"/>
                  <a:pt x="4033" y="3151"/>
                </a:cubicBezTo>
                <a:cubicBezTo>
                  <a:pt x="4191" y="3498"/>
                  <a:pt x="4191" y="3939"/>
                  <a:pt x="4033" y="4285"/>
                </a:cubicBezTo>
                <a:cubicBezTo>
                  <a:pt x="4002" y="4348"/>
                  <a:pt x="4002" y="4380"/>
                  <a:pt x="3970" y="4411"/>
                </a:cubicBezTo>
                <a:cubicBezTo>
                  <a:pt x="3750" y="4726"/>
                  <a:pt x="3403" y="4978"/>
                  <a:pt x="2931" y="4978"/>
                </a:cubicBezTo>
                <a:cubicBezTo>
                  <a:pt x="1796" y="4978"/>
                  <a:pt x="851" y="4033"/>
                  <a:pt x="851" y="2899"/>
                </a:cubicBezTo>
                <a:cubicBezTo>
                  <a:pt x="851" y="1733"/>
                  <a:pt x="1765" y="851"/>
                  <a:pt x="2931" y="788"/>
                </a:cubicBezTo>
                <a:close/>
                <a:moveTo>
                  <a:pt x="7751" y="4915"/>
                </a:moveTo>
                <a:lnTo>
                  <a:pt x="7751" y="10618"/>
                </a:lnTo>
                <a:cubicBezTo>
                  <a:pt x="7751" y="10838"/>
                  <a:pt x="7940" y="11027"/>
                  <a:pt x="8129" y="11027"/>
                </a:cubicBezTo>
                <a:cubicBezTo>
                  <a:pt x="8318" y="11027"/>
                  <a:pt x="8570" y="10838"/>
                  <a:pt x="8570" y="10618"/>
                </a:cubicBezTo>
                <a:lnTo>
                  <a:pt x="8570" y="5419"/>
                </a:lnTo>
                <a:cubicBezTo>
                  <a:pt x="8791" y="5577"/>
                  <a:pt x="9074" y="5671"/>
                  <a:pt x="9389" y="5766"/>
                </a:cubicBezTo>
                <a:lnTo>
                  <a:pt x="9389" y="11878"/>
                </a:lnTo>
                <a:lnTo>
                  <a:pt x="3372" y="11878"/>
                </a:lnTo>
                <a:lnTo>
                  <a:pt x="3372" y="5766"/>
                </a:lnTo>
                <a:cubicBezTo>
                  <a:pt x="3687" y="5734"/>
                  <a:pt x="3970" y="5608"/>
                  <a:pt x="4191" y="5419"/>
                </a:cubicBezTo>
                <a:lnTo>
                  <a:pt x="4191" y="10618"/>
                </a:lnTo>
                <a:cubicBezTo>
                  <a:pt x="4191" y="10838"/>
                  <a:pt x="4380" y="11027"/>
                  <a:pt x="4600" y="11027"/>
                </a:cubicBezTo>
                <a:cubicBezTo>
                  <a:pt x="4821" y="11027"/>
                  <a:pt x="5010" y="10838"/>
                  <a:pt x="5010" y="10618"/>
                </a:cubicBezTo>
                <a:lnTo>
                  <a:pt x="5010" y="4915"/>
                </a:lnTo>
                <a:lnTo>
                  <a:pt x="5861" y="4915"/>
                </a:lnTo>
                <a:lnTo>
                  <a:pt x="5861" y="10618"/>
                </a:lnTo>
                <a:cubicBezTo>
                  <a:pt x="5861" y="10838"/>
                  <a:pt x="6050" y="11027"/>
                  <a:pt x="6239" y="11027"/>
                </a:cubicBezTo>
                <a:cubicBezTo>
                  <a:pt x="6428" y="11027"/>
                  <a:pt x="6648" y="10838"/>
                  <a:pt x="6648" y="10618"/>
                </a:cubicBezTo>
                <a:lnTo>
                  <a:pt x="6648" y="4915"/>
                </a:lnTo>
                <a:close/>
                <a:moveTo>
                  <a:pt x="2931" y="1"/>
                </a:moveTo>
                <a:cubicBezTo>
                  <a:pt x="1324" y="1"/>
                  <a:pt x="1" y="1324"/>
                  <a:pt x="1" y="2899"/>
                </a:cubicBezTo>
                <a:cubicBezTo>
                  <a:pt x="1" y="4348"/>
                  <a:pt x="1072" y="5514"/>
                  <a:pt x="2490" y="5766"/>
                </a:cubicBezTo>
                <a:lnTo>
                  <a:pt x="2490" y="12256"/>
                </a:lnTo>
                <a:cubicBezTo>
                  <a:pt x="2490" y="12508"/>
                  <a:pt x="2679" y="12697"/>
                  <a:pt x="2931" y="12697"/>
                </a:cubicBezTo>
                <a:lnTo>
                  <a:pt x="9830" y="12697"/>
                </a:lnTo>
                <a:cubicBezTo>
                  <a:pt x="10051" y="12697"/>
                  <a:pt x="10208" y="12508"/>
                  <a:pt x="10208" y="12256"/>
                </a:cubicBezTo>
                <a:lnTo>
                  <a:pt x="10208" y="5797"/>
                </a:lnTo>
                <a:cubicBezTo>
                  <a:pt x="10964" y="5671"/>
                  <a:pt x="11721" y="5293"/>
                  <a:pt x="12193" y="4537"/>
                </a:cubicBezTo>
                <a:cubicBezTo>
                  <a:pt x="12823" y="3718"/>
                  <a:pt x="12886" y="2678"/>
                  <a:pt x="12508" y="1796"/>
                </a:cubicBezTo>
                <a:cubicBezTo>
                  <a:pt x="12067" y="725"/>
                  <a:pt x="10996" y="1"/>
                  <a:pt x="98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06" name="Google Shape;406;p40"/>
          <p:cNvGrpSpPr/>
          <p:nvPr/>
        </p:nvGrpSpPr>
        <p:grpSpPr>
          <a:xfrm>
            <a:off x="2962238" y="2904849"/>
            <a:ext cx="348568" cy="342514"/>
            <a:chOff x="-60988625" y="2310475"/>
            <a:chExt cx="316650" cy="311150"/>
          </a:xfrm>
        </p:grpSpPr>
        <p:sp>
          <p:nvSpPr>
            <p:cNvPr id="407" name="Google Shape;407;p40"/>
            <p:cNvSpPr/>
            <p:nvPr/>
          </p:nvSpPr>
          <p:spPr>
            <a:xfrm>
              <a:off x="-60988625" y="2310475"/>
              <a:ext cx="311125" cy="311150"/>
            </a:xfrm>
            <a:custGeom>
              <a:rect b="b" l="l" r="r" t="t"/>
              <a:pathLst>
                <a:path extrusionOk="0" h="12446" w="12445">
                  <a:moveTo>
                    <a:pt x="7877" y="883"/>
                  </a:moveTo>
                  <a:cubicBezTo>
                    <a:pt x="8097" y="883"/>
                    <a:pt x="8318" y="1072"/>
                    <a:pt x="8318" y="1324"/>
                  </a:cubicBezTo>
                  <a:lnTo>
                    <a:pt x="8318" y="10398"/>
                  </a:lnTo>
                  <a:cubicBezTo>
                    <a:pt x="8318" y="10870"/>
                    <a:pt x="8444" y="11311"/>
                    <a:pt x="8727" y="11626"/>
                  </a:cubicBezTo>
                  <a:lnTo>
                    <a:pt x="2111" y="11626"/>
                  </a:lnTo>
                  <a:cubicBezTo>
                    <a:pt x="1450" y="11626"/>
                    <a:pt x="851" y="11091"/>
                    <a:pt x="851" y="10398"/>
                  </a:cubicBezTo>
                  <a:lnTo>
                    <a:pt x="851" y="1324"/>
                  </a:lnTo>
                  <a:lnTo>
                    <a:pt x="820" y="1324"/>
                  </a:lnTo>
                  <a:cubicBezTo>
                    <a:pt x="820" y="1072"/>
                    <a:pt x="1009" y="883"/>
                    <a:pt x="1261" y="883"/>
                  </a:cubicBezTo>
                  <a:close/>
                  <a:moveTo>
                    <a:pt x="11500" y="10807"/>
                  </a:moveTo>
                  <a:cubicBezTo>
                    <a:pt x="11342" y="11280"/>
                    <a:pt x="10870" y="11626"/>
                    <a:pt x="10303" y="11626"/>
                  </a:cubicBezTo>
                  <a:cubicBezTo>
                    <a:pt x="9767" y="11626"/>
                    <a:pt x="9326" y="11280"/>
                    <a:pt x="9137" y="10807"/>
                  </a:cubicBezTo>
                  <a:close/>
                  <a:moveTo>
                    <a:pt x="1261" y="1"/>
                  </a:moveTo>
                  <a:cubicBezTo>
                    <a:pt x="568" y="1"/>
                    <a:pt x="32" y="568"/>
                    <a:pt x="32" y="1230"/>
                  </a:cubicBezTo>
                  <a:lnTo>
                    <a:pt x="32" y="10334"/>
                  </a:lnTo>
                  <a:cubicBezTo>
                    <a:pt x="0" y="11563"/>
                    <a:pt x="946" y="12445"/>
                    <a:pt x="2080" y="12445"/>
                  </a:cubicBezTo>
                  <a:lnTo>
                    <a:pt x="10334" y="12445"/>
                  </a:lnTo>
                  <a:cubicBezTo>
                    <a:pt x="11500" y="12445"/>
                    <a:pt x="12445" y="11500"/>
                    <a:pt x="12445" y="10366"/>
                  </a:cubicBezTo>
                  <a:cubicBezTo>
                    <a:pt x="12445" y="10145"/>
                    <a:pt x="12224" y="9925"/>
                    <a:pt x="12004" y="9925"/>
                  </a:cubicBezTo>
                  <a:lnTo>
                    <a:pt x="9074" y="9925"/>
                  </a:lnTo>
                  <a:lnTo>
                    <a:pt x="9074" y="1230"/>
                  </a:lnTo>
                  <a:cubicBezTo>
                    <a:pt x="9074" y="568"/>
                    <a:pt x="8538" y="1"/>
                    <a:pt x="78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0"/>
            <p:cNvSpPr/>
            <p:nvPr/>
          </p:nvSpPr>
          <p:spPr>
            <a:xfrm>
              <a:off x="-60947675" y="2353025"/>
              <a:ext cx="145725" cy="20500"/>
            </a:xfrm>
            <a:custGeom>
              <a:rect b="b" l="l" r="r" t="t"/>
              <a:pathLst>
                <a:path extrusionOk="0" h="820" w="5829">
                  <a:moveTo>
                    <a:pt x="442" y="0"/>
                  </a:moveTo>
                  <a:cubicBezTo>
                    <a:pt x="190" y="0"/>
                    <a:pt x="1" y="189"/>
                    <a:pt x="1" y="441"/>
                  </a:cubicBezTo>
                  <a:cubicBezTo>
                    <a:pt x="1" y="630"/>
                    <a:pt x="190" y="819"/>
                    <a:pt x="442" y="819"/>
                  </a:cubicBezTo>
                  <a:lnTo>
                    <a:pt x="5388" y="819"/>
                  </a:lnTo>
                  <a:cubicBezTo>
                    <a:pt x="5640" y="819"/>
                    <a:pt x="5829" y="630"/>
                    <a:pt x="5829" y="441"/>
                  </a:cubicBezTo>
                  <a:cubicBezTo>
                    <a:pt x="5829" y="189"/>
                    <a:pt x="5640" y="0"/>
                    <a:pt x="53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0"/>
            <p:cNvSpPr/>
            <p:nvPr/>
          </p:nvSpPr>
          <p:spPr>
            <a:xfrm>
              <a:off x="-60947675" y="2415250"/>
              <a:ext cx="145725" cy="20500"/>
            </a:xfrm>
            <a:custGeom>
              <a:rect b="b" l="l" r="r" t="t"/>
              <a:pathLst>
                <a:path extrusionOk="0" h="820" w="5829">
                  <a:moveTo>
                    <a:pt x="442" y="0"/>
                  </a:moveTo>
                  <a:cubicBezTo>
                    <a:pt x="190" y="0"/>
                    <a:pt x="1" y="189"/>
                    <a:pt x="1" y="378"/>
                  </a:cubicBezTo>
                  <a:cubicBezTo>
                    <a:pt x="1" y="630"/>
                    <a:pt x="190" y="819"/>
                    <a:pt x="442" y="819"/>
                  </a:cubicBezTo>
                  <a:lnTo>
                    <a:pt x="5388" y="819"/>
                  </a:lnTo>
                  <a:cubicBezTo>
                    <a:pt x="5640" y="819"/>
                    <a:pt x="5829" y="630"/>
                    <a:pt x="5829" y="378"/>
                  </a:cubicBezTo>
                  <a:cubicBezTo>
                    <a:pt x="5829" y="158"/>
                    <a:pt x="5640" y="0"/>
                    <a:pt x="538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0"/>
            <p:cNvSpPr/>
            <p:nvPr/>
          </p:nvSpPr>
          <p:spPr>
            <a:xfrm>
              <a:off x="-60947675" y="2475875"/>
              <a:ext cx="145725" cy="22100"/>
            </a:xfrm>
            <a:custGeom>
              <a:rect b="b" l="l" r="r" t="t"/>
              <a:pathLst>
                <a:path extrusionOk="0" h="884" w="5829">
                  <a:moveTo>
                    <a:pt x="442" y="1"/>
                  </a:moveTo>
                  <a:cubicBezTo>
                    <a:pt x="190" y="1"/>
                    <a:pt x="1" y="221"/>
                    <a:pt x="1" y="442"/>
                  </a:cubicBezTo>
                  <a:cubicBezTo>
                    <a:pt x="1" y="694"/>
                    <a:pt x="190" y="883"/>
                    <a:pt x="442" y="883"/>
                  </a:cubicBezTo>
                  <a:lnTo>
                    <a:pt x="5388" y="883"/>
                  </a:lnTo>
                  <a:cubicBezTo>
                    <a:pt x="5640" y="883"/>
                    <a:pt x="5829" y="694"/>
                    <a:pt x="5829" y="442"/>
                  </a:cubicBezTo>
                  <a:cubicBezTo>
                    <a:pt x="5829" y="221"/>
                    <a:pt x="5640" y="1"/>
                    <a:pt x="538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0"/>
            <p:cNvSpPr/>
            <p:nvPr/>
          </p:nvSpPr>
          <p:spPr>
            <a:xfrm>
              <a:off x="-60947675" y="2538100"/>
              <a:ext cx="145725" cy="22075"/>
            </a:xfrm>
            <a:custGeom>
              <a:rect b="b" l="l" r="r" t="t"/>
              <a:pathLst>
                <a:path extrusionOk="0" h="883" w="5829">
                  <a:moveTo>
                    <a:pt x="442" y="1"/>
                  </a:moveTo>
                  <a:cubicBezTo>
                    <a:pt x="190" y="1"/>
                    <a:pt x="1" y="190"/>
                    <a:pt x="1" y="442"/>
                  </a:cubicBezTo>
                  <a:cubicBezTo>
                    <a:pt x="1" y="662"/>
                    <a:pt x="190" y="883"/>
                    <a:pt x="442" y="883"/>
                  </a:cubicBezTo>
                  <a:lnTo>
                    <a:pt x="5388" y="883"/>
                  </a:lnTo>
                  <a:cubicBezTo>
                    <a:pt x="5640" y="883"/>
                    <a:pt x="5829" y="662"/>
                    <a:pt x="5829" y="442"/>
                  </a:cubicBezTo>
                  <a:cubicBezTo>
                    <a:pt x="5829" y="190"/>
                    <a:pt x="5640" y="1"/>
                    <a:pt x="538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0"/>
            <p:cNvSpPr/>
            <p:nvPr/>
          </p:nvSpPr>
          <p:spPr>
            <a:xfrm>
              <a:off x="-60740525" y="2312050"/>
              <a:ext cx="68550" cy="233950"/>
            </a:xfrm>
            <a:custGeom>
              <a:rect b="b" l="l" r="r" t="t"/>
              <a:pathLst>
                <a:path extrusionOk="0" h="9358" w="2742">
                  <a:moveTo>
                    <a:pt x="1796" y="789"/>
                  </a:moveTo>
                  <a:cubicBezTo>
                    <a:pt x="1891" y="789"/>
                    <a:pt x="1922" y="852"/>
                    <a:pt x="1922" y="946"/>
                  </a:cubicBezTo>
                  <a:lnTo>
                    <a:pt x="1922" y="1639"/>
                  </a:lnTo>
                  <a:lnTo>
                    <a:pt x="820" y="1639"/>
                  </a:lnTo>
                  <a:lnTo>
                    <a:pt x="820" y="946"/>
                  </a:lnTo>
                  <a:cubicBezTo>
                    <a:pt x="820" y="852"/>
                    <a:pt x="883" y="789"/>
                    <a:pt x="977" y="789"/>
                  </a:cubicBezTo>
                  <a:close/>
                  <a:moveTo>
                    <a:pt x="1922" y="2458"/>
                  </a:moveTo>
                  <a:lnTo>
                    <a:pt x="1922" y="6617"/>
                  </a:lnTo>
                  <a:lnTo>
                    <a:pt x="820" y="6617"/>
                  </a:lnTo>
                  <a:lnTo>
                    <a:pt x="820" y="2458"/>
                  </a:lnTo>
                  <a:close/>
                  <a:moveTo>
                    <a:pt x="1639" y="7436"/>
                  </a:moveTo>
                  <a:lnTo>
                    <a:pt x="1355" y="8035"/>
                  </a:lnTo>
                  <a:lnTo>
                    <a:pt x="1040" y="7436"/>
                  </a:lnTo>
                  <a:close/>
                  <a:moveTo>
                    <a:pt x="977" y="1"/>
                  </a:moveTo>
                  <a:cubicBezTo>
                    <a:pt x="410" y="1"/>
                    <a:pt x="1" y="410"/>
                    <a:pt x="1" y="946"/>
                  </a:cubicBezTo>
                  <a:lnTo>
                    <a:pt x="1" y="6995"/>
                  </a:lnTo>
                  <a:cubicBezTo>
                    <a:pt x="1" y="7090"/>
                    <a:pt x="1" y="7121"/>
                    <a:pt x="32" y="7184"/>
                  </a:cubicBezTo>
                  <a:lnTo>
                    <a:pt x="1009" y="9137"/>
                  </a:lnTo>
                  <a:cubicBezTo>
                    <a:pt x="1103" y="9295"/>
                    <a:pt x="1198" y="9358"/>
                    <a:pt x="1355" y="9358"/>
                  </a:cubicBezTo>
                  <a:cubicBezTo>
                    <a:pt x="1513" y="9358"/>
                    <a:pt x="1670" y="9295"/>
                    <a:pt x="1733" y="9137"/>
                  </a:cubicBezTo>
                  <a:lnTo>
                    <a:pt x="2678" y="7184"/>
                  </a:lnTo>
                  <a:cubicBezTo>
                    <a:pt x="2710" y="7153"/>
                    <a:pt x="2710" y="7090"/>
                    <a:pt x="2710" y="6995"/>
                  </a:cubicBezTo>
                  <a:lnTo>
                    <a:pt x="2710" y="946"/>
                  </a:lnTo>
                  <a:cubicBezTo>
                    <a:pt x="2741" y="410"/>
                    <a:pt x="2300" y="1"/>
                    <a:pt x="179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3" name="Google Shape;413;p40"/>
          <p:cNvGrpSpPr/>
          <p:nvPr/>
        </p:nvGrpSpPr>
        <p:grpSpPr>
          <a:xfrm>
            <a:off x="2977004" y="1458437"/>
            <a:ext cx="319043" cy="319909"/>
            <a:chOff x="6679825" y="2693700"/>
            <a:chExt cx="257875" cy="258575"/>
          </a:xfrm>
        </p:grpSpPr>
        <p:sp>
          <p:nvSpPr>
            <p:cNvPr id="414" name="Google Shape;414;p40"/>
            <p:cNvSpPr/>
            <p:nvPr/>
          </p:nvSpPr>
          <p:spPr>
            <a:xfrm>
              <a:off x="6679825" y="2693700"/>
              <a:ext cx="257875" cy="258575"/>
            </a:xfrm>
            <a:custGeom>
              <a:rect b="b" l="l" r="r" t="t"/>
              <a:pathLst>
                <a:path extrusionOk="0" h="10343" w="10315">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0"/>
            <p:cNvSpPr/>
            <p:nvPr/>
          </p:nvSpPr>
          <p:spPr>
            <a:xfrm flipH="1">
              <a:off x="6679825" y="2693700"/>
              <a:ext cx="257875" cy="258575"/>
            </a:xfrm>
            <a:custGeom>
              <a:rect b="b" l="l" r="r" t="t"/>
              <a:pathLst>
                <a:path extrusionOk="0" h="10343" w="10315">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19" name="Shape 419"/>
        <p:cNvGrpSpPr/>
        <p:nvPr/>
      </p:nvGrpSpPr>
      <p:grpSpPr>
        <a:xfrm>
          <a:off x="0" y="0"/>
          <a:ext cx="0" cy="0"/>
          <a:chOff x="0" y="0"/>
          <a:chExt cx="0" cy="0"/>
        </a:xfrm>
      </p:grpSpPr>
      <p:sp>
        <p:nvSpPr>
          <p:cNvPr id="420" name="Google Shape;420;p41"/>
          <p:cNvSpPr txBox="1"/>
          <p:nvPr>
            <p:ph idx="1" type="subTitle"/>
          </p:nvPr>
        </p:nvSpPr>
        <p:spPr>
          <a:xfrm>
            <a:off x="3116125" y="2167625"/>
            <a:ext cx="5462700" cy="792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s" sz="4800">
                <a:solidFill>
                  <a:srgbClr val="EBCFB2"/>
                </a:solidFill>
                <a:latin typeface="Roboto Condensed"/>
                <a:ea typeface="Roboto Condensed"/>
                <a:cs typeface="Roboto Condensed"/>
                <a:sym typeface="Roboto Condensed"/>
              </a:rPr>
              <a:t>Measurement</a:t>
            </a:r>
            <a:endParaRPr/>
          </a:p>
        </p:txBody>
      </p:sp>
      <p:sp>
        <p:nvSpPr>
          <p:cNvPr id="421" name="Google Shape;421;p41"/>
          <p:cNvSpPr txBox="1"/>
          <p:nvPr>
            <p:ph idx="12" type="sldNum"/>
          </p:nvPr>
        </p:nvSpPr>
        <p:spPr>
          <a:xfrm>
            <a:off x="7941470" y="4673152"/>
            <a:ext cx="548700" cy="276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s">
                <a:solidFill>
                  <a:srgbClr val="FFFFFF"/>
                </a:solidFill>
              </a:rPr>
              <a:t>‹#›</a:t>
            </a:fld>
            <a:endParaRPr>
              <a:solidFill>
                <a:srgbClr val="FFFFFF"/>
              </a:solidFill>
            </a:endParaRPr>
          </a:p>
        </p:txBody>
      </p:sp>
      <p:pic>
        <p:nvPicPr>
          <p:cNvPr id="422" name="Google Shape;422;p41"/>
          <p:cNvPicPr preferRelativeResize="0"/>
          <p:nvPr/>
        </p:nvPicPr>
        <p:blipFill>
          <a:blip r:embed="rId4">
            <a:alphaModFix/>
          </a:blip>
          <a:stretch>
            <a:fillRect/>
          </a:stretch>
        </p:blipFill>
        <p:spPr>
          <a:xfrm>
            <a:off x="0" y="65700"/>
            <a:ext cx="3050425" cy="5002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Google Shape;427;p42"/>
          <p:cNvSpPr txBox="1"/>
          <p:nvPr>
            <p:ph type="ctrTitle"/>
          </p:nvPr>
        </p:nvSpPr>
        <p:spPr>
          <a:xfrm>
            <a:off x="283250" y="1928513"/>
            <a:ext cx="8599200" cy="1120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t>Budget and Sustainability</a:t>
            </a:r>
            <a:endParaRPr>
              <a:solidFill>
                <a:srgbClr val="EBCFB2"/>
              </a:solidFill>
            </a:endParaRPr>
          </a:p>
        </p:txBody>
      </p:sp>
      <p:sp>
        <p:nvSpPr>
          <p:cNvPr id="428" name="Google Shape;428;p42"/>
          <p:cNvSpPr txBox="1"/>
          <p:nvPr>
            <p:ph idx="12" type="sldNum"/>
          </p:nvPr>
        </p:nvSpPr>
        <p:spPr>
          <a:xfrm>
            <a:off x="7941470" y="4673152"/>
            <a:ext cx="548700" cy="276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cxnSp>
        <p:nvCxnSpPr>
          <p:cNvPr id="433" name="Google Shape;433;p43"/>
          <p:cNvCxnSpPr/>
          <p:nvPr/>
        </p:nvCxnSpPr>
        <p:spPr>
          <a:xfrm>
            <a:off x="8561375" y="4797325"/>
            <a:ext cx="582600" cy="0"/>
          </a:xfrm>
          <a:prstGeom prst="straightConnector1">
            <a:avLst/>
          </a:prstGeom>
          <a:noFill/>
          <a:ln cap="flat" cmpd="sng" w="19050">
            <a:solidFill>
              <a:srgbClr val="FFFFFF"/>
            </a:solidFill>
            <a:prstDash val="solid"/>
            <a:round/>
            <a:headEnd len="med" w="med" type="none"/>
            <a:tailEnd len="med" w="med" type="none"/>
          </a:ln>
        </p:spPr>
      </p:cxnSp>
      <p:sp>
        <p:nvSpPr>
          <p:cNvPr id="434" name="Google Shape;434;p43"/>
          <p:cNvSpPr txBox="1"/>
          <p:nvPr>
            <p:ph type="title"/>
          </p:nvPr>
        </p:nvSpPr>
        <p:spPr>
          <a:xfrm>
            <a:off x="2072984" y="2874200"/>
            <a:ext cx="4881900" cy="388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s">
                <a:solidFill>
                  <a:srgbClr val="EBCFB2"/>
                </a:solidFill>
              </a:rPr>
              <a:t>一Oliver Wendell Holmes, Jr.</a:t>
            </a:r>
            <a:endParaRPr>
              <a:solidFill>
                <a:srgbClr val="EBCFB2"/>
              </a:solidFill>
            </a:endParaRPr>
          </a:p>
        </p:txBody>
      </p:sp>
      <p:sp>
        <p:nvSpPr>
          <p:cNvPr id="435" name="Google Shape;435;p43"/>
          <p:cNvSpPr txBox="1"/>
          <p:nvPr>
            <p:ph idx="1" type="subTitle"/>
          </p:nvPr>
        </p:nvSpPr>
        <p:spPr>
          <a:xfrm>
            <a:off x="2280725" y="1938600"/>
            <a:ext cx="4881900" cy="99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“A man’s mind, stretched by new ideas, may never return to its original dimensions.”</a:t>
            </a:r>
            <a:endParaRPr>
              <a:solidFill>
                <a:srgbClr val="FFFFFF"/>
              </a:solidFill>
            </a:endParaRPr>
          </a:p>
        </p:txBody>
      </p:sp>
      <p:sp>
        <p:nvSpPr>
          <p:cNvPr id="436" name="Google Shape;436;p43"/>
          <p:cNvSpPr txBox="1"/>
          <p:nvPr>
            <p:ph idx="12" type="sldNum"/>
          </p:nvPr>
        </p:nvSpPr>
        <p:spPr>
          <a:xfrm>
            <a:off x="7941470" y="4673152"/>
            <a:ext cx="548700" cy="276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440" name="Shape 440"/>
        <p:cNvGrpSpPr/>
        <p:nvPr/>
      </p:nvGrpSpPr>
      <p:grpSpPr>
        <a:xfrm>
          <a:off x="0" y="0"/>
          <a:ext cx="0" cy="0"/>
          <a:chOff x="0" y="0"/>
          <a:chExt cx="0" cy="0"/>
        </a:xfrm>
      </p:grpSpPr>
      <p:sp>
        <p:nvSpPr>
          <p:cNvPr id="441" name="Google Shape;441;p44"/>
          <p:cNvSpPr txBox="1"/>
          <p:nvPr>
            <p:ph type="ctrTitle"/>
          </p:nvPr>
        </p:nvSpPr>
        <p:spPr>
          <a:xfrm>
            <a:off x="941176" y="1683125"/>
            <a:ext cx="7262700" cy="880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a:t>Questions?</a:t>
            </a:r>
            <a:endParaRPr>
              <a:solidFill>
                <a:srgbClr val="EBCFB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07" name="Shape 207"/>
        <p:cNvGrpSpPr/>
        <p:nvPr/>
      </p:nvGrpSpPr>
      <p:grpSpPr>
        <a:xfrm>
          <a:off x="0" y="0"/>
          <a:ext cx="0" cy="0"/>
          <a:chOff x="0" y="0"/>
          <a:chExt cx="0" cy="0"/>
        </a:xfrm>
      </p:grpSpPr>
      <p:sp>
        <p:nvSpPr>
          <p:cNvPr id="208" name="Google Shape;208;p27"/>
          <p:cNvSpPr txBox="1"/>
          <p:nvPr>
            <p:ph type="ctrTitle"/>
          </p:nvPr>
        </p:nvSpPr>
        <p:spPr>
          <a:xfrm flipH="1">
            <a:off x="4644857" y="2280300"/>
            <a:ext cx="2493600" cy="670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Our Team</a:t>
            </a:r>
            <a:endParaRPr/>
          </a:p>
        </p:txBody>
      </p:sp>
      <p:sp>
        <p:nvSpPr>
          <p:cNvPr id="209" name="Google Shape;209;p27"/>
          <p:cNvSpPr txBox="1"/>
          <p:nvPr>
            <p:ph idx="1" type="subTitle"/>
          </p:nvPr>
        </p:nvSpPr>
        <p:spPr>
          <a:xfrm flipH="1">
            <a:off x="638125" y="2379750"/>
            <a:ext cx="3758400" cy="471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chemeClr val="dk1"/>
              </a:buClr>
              <a:buSzPts val="1100"/>
              <a:buFont typeface="Arial"/>
              <a:buNone/>
            </a:pPr>
            <a:r>
              <a:rPr lang="es"/>
              <a:t>Dr. Kari Monsees, Superintendent</a:t>
            </a:r>
            <a:endParaRPr/>
          </a:p>
          <a:p>
            <a:pPr indent="0" lvl="0" marL="0" rtl="0" algn="r">
              <a:spcBef>
                <a:spcPts val="0"/>
              </a:spcBef>
              <a:spcAft>
                <a:spcPts val="0"/>
              </a:spcAft>
              <a:buClr>
                <a:schemeClr val="dk1"/>
              </a:buClr>
              <a:buSzPts val="1100"/>
              <a:buFont typeface="Arial"/>
              <a:buNone/>
            </a:pPr>
            <a:r>
              <a:rPr lang="es"/>
              <a:t>Dr. Al Voelker, Assistant Superintendent</a:t>
            </a:r>
            <a:endParaRPr/>
          </a:p>
          <a:p>
            <a:pPr indent="0" lvl="0" marL="0" rtl="0" algn="r">
              <a:spcBef>
                <a:spcPts val="0"/>
              </a:spcBef>
              <a:spcAft>
                <a:spcPts val="0"/>
              </a:spcAft>
              <a:buClr>
                <a:schemeClr val="dk1"/>
              </a:buClr>
              <a:buSzPts val="1100"/>
              <a:buFont typeface="Arial"/>
              <a:buNone/>
            </a:pPr>
            <a:r>
              <a:rPr lang="es"/>
              <a:t>Dr. Kristel Barr, Director of Secondary</a:t>
            </a:r>
            <a:endParaRPr/>
          </a:p>
          <a:p>
            <a:pPr indent="0" lvl="0" marL="0" rtl="0" algn="r">
              <a:spcBef>
                <a:spcPts val="0"/>
              </a:spcBef>
              <a:spcAft>
                <a:spcPts val="0"/>
              </a:spcAft>
              <a:buClr>
                <a:schemeClr val="dk1"/>
              </a:buClr>
              <a:buSzPts val="1100"/>
              <a:buFont typeface="Arial"/>
              <a:buNone/>
            </a:pPr>
            <a:r>
              <a:rPr lang="es"/>
              <a:t>Jake Wingo, Community Partnership Coordinator</a:t>
            </a:r>
            <a:endParaRPr/>
          </a:p>
          <a:p>
            <a:pPr indent="0" lvl="0" marL="0" rtl="0" algn="r">
              <a:spcBef>
                <a:spcPts val="0"/>
              </a:spcBef>
              <a:spcAft>
                <a:spcPts val="0"/>
              </a:spcAft>
              <a:buClr>
                <a:schemeClr val="dk1"/>
              </a:buClr>
              <a:buSzPts val="1100"/>
              <a:buFont typeface="Arial"/>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cxnSp>
        <p:nvCxnSpPr>
          <p:cNvPr id="214" name="Google Shape;214;p28"/>
          <p:cNvCxnSpPr/>
          <p:nvPr/>
        </p:nvCxnSpPr>
        <p:spPr>
          <a:xfrm>
            <a:off x="8561375" y="4797325"/>
            <a:ext cx="582600" cy="0"/>
          </a:xfrm>
          <a:prstGeom prst="straightConnector1">
            <a:avLst/>
          </a:prstGeom>
          <a:noFill/>
          <a:ln cap="flat" cmpd="sng" w="19050">
            <a:solidFill>
              <a:srgbClr val="FFFFFF"/>
            </a:solidFill>
            <a:prstDash val="solid"/>
            <a:round/>
            <a:headEnd len="med" w="med" type="none"/>
            <a:tailEnd len="med" w="med" type="none"/>
          </a:ln>
        </p:spPr>
      </p:cxnSp>
      <p:sp>
        <p:nvSpPr>
          <p:cNvPr id="215" name="Google Shape;215;p28"/>
          <p:cNvSpPr txBox="1"/>
          <p:nvPr>
            <p:ph type="title"/>
          </p:nvPr>
        </p:nvSpPr>
        <p:spPr>
          <a:xfrm>
            <a:off x="2072984" y="2874200"/>
            <a:ext cx="4881900" cy="388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s">
                <a:solidFill>
                  <a:srgbClr val="EBCFB2"/>
                </a:solidFill>
              </a:rPr>
              <a:t>一Malcolm X</a:t>
            </a:r>
            <a:endParaRPr>
              <a:solidFill>
                <a:srgbClr val="EBCFB2"/>
              </a:solidFill>
            </a:endParaRPr>
          </a:p>
        </p:txBody>
      </p:sp>
      <p:sp>
        <p:nvSpPr>
          <p:cNvPr id="216" name="Google Shape;216;p28"/>
          <p:cNvSpPr txBox="1"/>
          <p:nvPr>
            <p:ph idx="1" type="subTitle"/>
          </p:nvPr>
        </p:nvSpPr>
        <p:spPr>
          <a:xfrm>
            <a:off x="2280725" y="1938600"/>
            <a:ext cx="4881900" cy="993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“Education is the passport to the future, for tomorrow belongs to those who prepare for it today.”</a:t>
            </a:r>
            <a:endParaRPr>
              <a:solidFill>
                <a:srgbClr val="FFFFFF"/>
              </a:solidFill>
            </a:endParaRPr>
          </a:p>
        </p:txBody>
      </p:sp>
      <p:sp>
        <p:nvSpPr>
          <p:cNvPr id="217" name="Google Shape;217;p28"/>
          <p:cNvSpPr txBox="1"/>
          <p:nvPr>
            <p:ph idx="12" type="sldNum"/>
          </p:nvPr>
        </p:nvSpPr>
        <p:spPr>
          <a:xfrm>
            <a:off x="7941470" y="4673152"/>
            <a:ext cx="548700" cy="276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cxnSp>
        <p:nvCxnSpPr>
          <p:cNvPr id="222" name="Google Shape;222;p29"/>
          <p:cNvCxnSpPr/>
          <p:nvPr/>
        </p:nvCxnSpPr>
        <p:spPr>
          <a:xfrm>
            <a:off x="8561375" y="4797325"/>
            <a:ext cx="582600" cy="0"/>
          </a:xfrm>
          <a:prstGeom prst="straightConnector1">
            <a:avLst/>
          </a:prstGeom>
          <a:noFill/>
          <a:ln cap="flat" cmpd="sng" w="19050">
            <a:solidFill>
              <a:srgbClr val="FFFFFF"/>
            </a:solidFill>
            <a:prstDash val="solid"/>
            <a:round/>
            <a:headEnd len="med" w="med" type="none"/>
            <a:tailEnd len="med" w="med" type="none"/>
          </a:ln>
        </p:spPr>
      </p:cxnSp>
      <p:sp>
        <p:nvSpPr>
          <p:cNvPr id="223" name="Google Shape;223;p29"/>
          <p:cNvSpPr txBox="1"/>
          <p:nvPr>
            <p:ph type="ctrTitle"/>
          </p:nvPr>
        </p:nvSpPr>
        <p:spPr>
          <a:xfrm>
            <a:off x="746635" y="1547525"/>
            <a:ext cx="2149800" cy="2052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s"/>
              <a:t>Real World Learning Is...</a:t>
            </a:r>
            <a:endParaRPr>
              <a:solidFill>
                <a:srgbClr val="FFFFFF"/>
              </a:solidFill>
            </a:endParaRPr>
          </a:p>
        </p:txBody>
      </p:sp>
      <p:sp>
        <p:nvSpPr>
          <p:cNvPr id="224" name="Google Shape;224;p29"/>
          <p:cNvSpPr txBox="1"/>
          <p:nvPr>
            <p:ph idx="1" type="subTitle"/>
          </p:nvPr>
        </p:nvSpPr>
        <p:spPr>
          <a:xfrm>
            <a:off x="3487800" y="2177525"/>
            <a:ext cx="5130000" cy="792600"/>
          </a:xfrm>
          <a:prstGeom prst="rect">
            <a:avLst/>
          </a:prstGeom>
        </p:spPr>
        <p:txBody>
          <a:bodyPr anchorCtr="0" anchor="ctr" bIns="91425" lIns="91425" spcFirstLastPara="1" rIns="91425" wrap="square" tIns="91425">
            <a:noAutofit/>
          </a:bodyPr>
          <a:lstStyle/>
          <a:p>
            <a:pPr indent="-304800" lvl="0" marL="457200" rtl="0" algn="l">
              <a:lnSpc>
                <a:spcPct val="115000"/>
              </a:lnSpc>
              <a:spcBef>
                <a:spcPts val="0"/>
              </a:spcBef>
              <a:spcAft>
                <a:spcPts val="0"/>
              </a:spcAft>
              <a:buClr>
                <a:srgbClr val="FFFFFF"/>
              </a:buClr>
              <a:buSzPts val="1200"/>
              <a:buChar char="●"/>
            </a:pPr>
            <a:r>
              <a:rPr lang="es">
                <a:solidFill>
                  <a:srgbClr val="FFFFFF"/>
                </a:solidFill>
                <a:latin typeface="Arial"/>
                <a:ea typeface="Arial"/>
                <a:cs typeface="Arial"/>
                <a:sym typeface="Arial"/>
              </a:rPr>
              <a:t>Focused on providing students with the content and skills needed in the workplace through problem-based learning, client connected projects, internships, mentorships, workshops, etc.</a:t>
            </a:r>
            <a:endParaRPr>
              <a:solidFill>
                <a:srgbClr val="FFFFFF"/>
              </a:solidFill>
              <a:latin typeface="Arial"/>
              <a:ea typeface="Arial"/>
              <a:cs typeface="Arial"/>
              <a:sym typeface="Arial"/>
            </a:endParaRPr>
          </a:p>
          <a:p>
            <a:pPr indent="0" lvl="0" marL="457200" rtl="0" algn="l">
              <a:lnSpc>
                <a:spcPct val="115000"/>
              </a:lnSpc>
              <a:spcBef>
                <a:spcPts val="0"/>
              </a:spcBef>
              <a:spcAft>
                <a:spcPts val="0"/>
              </a:spcAft>
              <a:buNone/>
            </a:pPr>
            <a:r>
              <a:t/>
            </a:r>
            <a:endParaRPr>
              <a:solidFill>
                <a:srgbClr val="FFFFFF"/>
              </a:solidFill>
              <a:latin typeface="Arial"/>
              <a:ea typeface="Arial"/>
              <a:cs typeface="Arial"/>
              <a:sym typeface="Arial"/>
            </a:endParaRPr>
          </a:p>
          <a:p>
            <a:pPr indent="-304800" lvl="0" marL="457200" rtl="0" algn="l">
              <a:lnSpc>
                <a:spcPct val="115000"/>
              </a:lnSpc>
              <a:spcBef>
                <a:spcPts val="0"/>
              </a:spcBef>
              <a:spcAft>
                <a:spcPts val="0"/>
              </a:spcAft>
              <a:buClr>
                <a:srgbClr val="FFFFFF"/>
              </a:buClr>
              <a:buSzPts val="1200"/>
              <a:buFont typeface="Arial"/>
              <a:buChar char="●"/>
            </a:pPr>
            <a:r>
              <a:rPr lang="es">
                <a:solidFill>
                  <a:srgbClr val="FFFFFF"/>
                </a:solidFill>
                <a:latin typeface="Arial"/>
                <a:ea typeface="Arial"/>
                <a:cs typeface="Arial"/>
                <a:sym typeface="Arial"/>
              </a:rPr>
              <a:t>Bridging the gap for teachers and students between schools and industry to provide a more seamless educational experience for students.</a:t>
            </a:r>
            <a:endParaRPr>
              <a:solidFill>
                <a:srgbClr val="FFFFFF"/>
              </a:solidFill>
              <a:latin typeface="Arial"/>
              <a:ea typeface="Arial"/>
              <a:cs typeface="Arial"/>
              <a:sym typeface="Arial"/>
            </a:endParaRPr>
          </a:p>
          <a:p>
            <a:pPr indent="0" lvl="0" marL="457200" rtl="0" algn="l">
              <a:lnSpc>
                <a:spcPct val="115000"/>
              </a:lnSpc>
              <a:spcBef>
                <a:spcPts val="0"/>
              </a:spcBef>
              <a:spcAft>
                <a:spcPts val="0"/>
              </a:spcAft>
              <a:buNone/>
            </a:pPr>
            <a:r>
              <a:t/>
            </a:r>
            <a:endParaRPr>
              <a:solidFill>
                <a:srgbClr val="FFFFFF"/>
              </a:solidFill>
              <a:latin typeface="Arial"/>
              <a:ea typeface="Arial"/>
              <a:cs typeface="Arial"/>
              <a:sym typeface="Arial"/>
            </a:endParaRPr>
          </a:p>
          <a:p>
            <a:pPr indent="-304800" lvl="0" marL="457200" rtl="0" algn="l">
              <a:lnSpc>
                <a:spcPct val="115000"/>
              </a:lnSpc>
              <a:spcBef>
                <a:spcPts val="0"/>
              </a:spcBef>
              <a:spcAft>
                <a:spcPts val="0"/>
              </a:spcAft>
              <a:buClr>
                <a:srgbClr val="FFFFFF"/>
              </a:buClr>
              <a:buSzPts val="1200"/>
              <a:buFont typeface="Arial"/>
              <a:buChar char="●"/>
            </a:pPr>
            <a:r>
              <a:rPr lang="es">
                <a:solidFill>
                  <a:srgbClr val="FFFFFF"/>
                </a:solidFill>
                <a:latin typeface="Arial"/>
                <a:ea typeface="Arial"/>
                <a:cs typeface="Arial"/>
                <a:sym typeface="Arial"/>
              </a:rPr>
              <a:t>Better preparing all students for their post-secondary journey.</a:t>
            </a:r>
            <a:endParaRPr>
              <a:solidFill>
                <a:srgbClr val="FFFFFF"/>
              </a:solidFill>
              <a:latin typeface="Arial"/>
              <a:ea typeface="Arial"/>
              <a:cs typeface="Arial"/>
              <a:sym typeface="Arial"/>
            </a:endParaRPr>
          </a:p>
          <a:p>
            <a:pPr indent="0" lvl="0" marL="457200" rtl="0" algn="l">
              <a:lnSpc>
                <a:spcPct val="115000"/>
              </a:lnSpc>
              <a:spcBef>
                <a:spcPts val="0"/>
              </a:spcBef>
              <a:spcAft>
                <a:spcPts val="0"/>
              </a:spcAft>
              <a:buNone/>
            </a:pPr>
            <a:r>
              <a:t/>
            </a:r>
            <a:endParaRPr>
              <a:solidFill>
                <a:schemeClr val="dk1"/>
              </a:solidFill>
              <a:latin typeface="Arial"/>
              <a:ea typeface="Arial"/>
              <a:cs typeface="Arial"/>
              <a:sym typeface="Arial"/>
            </a:endParaRPr>
          </a:p>
        </p:txBody>
      </p:sp>
      <p:sp>
        <p:nvSpPr>
          <p:cNvPr id="225" name="Google Shape;225;p29"/>
          <p:cNvSpPr txBox="1"/>
          <p:nvPr>
            <p:ph idx="12" type="sldNum"/>
          </p:nvPr>
        </p:nvSpPr>
        <p:spPr>
          <a:xfrm>
            <a:off x="7941470" y="4673152"/>
            <a:ext cx="548700" cy="276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29" name="Shape 229"/>
        <p:cNvGrpSpPr/>
        <p:nvPr/>
      </p:nvGrpSpPr>
      <p:grpSpPr>
        <a:xfrm>
          <a:off x="0" y="0"/>
          <a:ext cx="0" cy="0"/>
          <a:chOff x="0" y="0"/>
          <a:chExt cx="0" cy="0"/>
        </a:xfrm>
      </p:grpSpPr>
      <p:sp>
        <p:nvSpPr>
          <p:cNvPr id="230" name="Google Shape;230;p30"/>
          <p:cNvSpPr txBox="1"/>
          <p:nvPr>
            <p:ph type="title"/>
          </p:nvPr>
        </p:nvSpPr>
        <p:spPr>
          <a:xfrm>
            <a:off x="177150" y="2055175"/>
            <a:ext cx="8789700" cy="1963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s" sz="4300"/>
              <a:t>Mission:  Preparing each student for a successful and meaningful Life.</a:t>
            </a:r>
            <a:endParaRPr sz="4300"/>
          </a:p>
          <a:p>
            <a:pPr indent="0" lvl="0" marL="0" rtl="0" algn="ctr">
              <a:spcBef>
                <a:spcPts val="0"/>
              </a:spcBef>
              <a:spcAft>
                <a:spcPts val="0"/>
              </a:spcAft>
              <a:buNone/>
            </a:pPr>
            <a:r>
              <a:t/>
            </a:r>
            <a:endParaRPr sz="4300"/>
          </a:p>
          <a:p>
            <a:pPr indent="0" lvl="0" marL="0" rtl="0" algn="ctr">
              <a:spcBef>
                <a:spcPts val="0"/>
              </a:spcBef>
              <a:spcAft>
                <a:spcPts val="0"/>
              </a:spcAft>
              <a:buNone/>
            </a:pPr>
            <a:r>
              <a:rPr lang="es" sz="4300"/>
              <a:t>Vision:  A future-focused community with a commitment to lifelong learning.</a:t>
            </a:r>
            <a:endParaRPr sz="43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31"/>
          <p:cNvSpPr txBox="1"/>
          <p:nvPr>
            <p:ph type="ctrTitle"/>
          </p:nvPr>
        </p:nvSpPr>
        <p:spPr>
          <a:xfrm>
            <a:off x="1964850" y="284100"/>
            <a:ext cx="5214300" cy="405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s" sz="2400"/>
              <a:t>Current Conditions</a:t>
            </a:r>
            <a:endParaRPr b="1" sz="2400">
              <a:solidFill>
                <a:srgbClr val="EBCFB2"/>
              </a:solidFill>
            </a:endParaRPr>
          </a:p>
        </p:txBody>
      </p:sp>
      <p:sp>
        <p:nvSpPr>
          <p:cNvPr id="236" name="Google Shape;236;p31"/>
          <p:cNvSpPr txBox="1"/>
          <p:nvPr>
            <p:ph idx="12" type="sldNum"/>
          </p:nvPr>
        </p:nvSpPr>
        <p:spPr>
          <a:xfrm>
            <a:off x="7941470" y="4673152"/>
            <a:ext cx="548700" cy="276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s"/>
              <a:t>‹#›</a:t>
            </a:fld>
            <a:endParaRPr/>
          </a:p>
        </p:txBody>
      </p:sp>
      <p:graphicFrame>
        <p:nvGraphicFramePr>
          <p:cNvPr id="237" name="Google Shape;237;p31"/>
          <p:cNvGraphicFramePr/>
          <p:nvPr/>
        </p:nvGraphicFramePr>
        <p:xfrm>
          <a:off x="1234125" y="1361750"/>
          <a:ext cx="3000000" cy="3000000"/>
        </p:xfrm>
        <a:graphic>
          <a:graphicData uri="http://schemas.openxmlformats.org/drawingml/2006/table">
            <a:tbl>
              <a:tblPr>
                <a:noFill/>
                <a:tableStyleId>{0BF993A3-360E-4273-8F7D-2F525A4BF1CB}</a:tableStyleId>
              </a:tblPr>
              <a:tblGrid>
                <a:gridCol w="689150"/>
                <a:gridCol w="636925"/>
                <a:gridCol w="856200"/>
                <a:gridCol w="678700"/>
                <a:gridCol w="1002375"/>
                <a:gridCol w="939725"/>
                <a:gridCol w="1085900"/>
                <a:gridCol w="751800"/>
              </a:tblGrid>
              <a:tr h="550000">
                <a:tc gridSpan="2">
                  <a:txBody>
                    <a:bodyPr/>
                    <a:lstStyle/>
                    <a:p>
                      <a:pPr indent="0" lvl="0" marL="0" rtl="0" algn="l">
                        <a:spcBef>
                          <a:spcPts val="0"/>
                        </a:spcBef>
                        <a:spcAft>
                          <a:spcPts val="0"/>
                        </a:spcAft>
                        <a:buNone/>
                      </a:pPr>
                      <a:r>
                        <a:t/>
                      </a:r>
                      <a:endParaRPr b="1" sz="900"/>
                    </a:p>
                  </a:txBody>
                  <a:tcPr marT="63500" marB="63500" marR="63500" marL="63500"/>
                </a:tc>
                <a:tc hMerge="1"/>
                <a:tc gridSpan="6">
                  <a:txBody>
                    <a:bodyPr/>
                    <a:lstStyle/>
                    <a:p>
                      <a:pPr indent="0" lvl="0" marL="0" rtl="0" algn="ctr">
                        <a:spcBef>
                          <a:spcPts val="0"/>
                        </a:spcBef>
                        <a:spcAft>
                          <a:spcPts val="0"/>
                        </a:spcAft>
                        <a:buNone/>
                      </a:pPr>
                      <a:r>
                        <a:rPr b="1" lang="es" sz="900"/>
                        <a:t>Total Percent of 2020 Graduates with an MVA* </a:t>
                      </a:r>
                      <a:endParaRPr b="1" sz="900"/>
                    </a:p>
                  </a:txBody>
                  <a:tcPr marT="63500" marB="63500" marR="63500" marL="63500" anchor="ctr">
                    <a:solidFill>
                      <a:srgbClr val="999999"/>
                    </a:solidFill>
                  </a:tcPr>
                </a:tc>
                <a:tc hMerge="1"/>
                <a:tc hMerge="1"/>
                <a:tc hMerge="1"/>
                <a:tc hMerge="1"/>
                <a:tc hMerge="1"/>
              </a:tr>
              <a:tr h="542075">
                <a:tc rowSpan="2">
                  <a:txBody>
                    <a:bodyPr/>
                    <a:lstStyle/>
                    <a:p>
                      <a:pPr indent="0" lvl="0" marL="0" rtl="0" algn="ctr">
                        <a:spcBef>
                          <a:spcPts val="0"/>
                        </a:spcBef>
                        <a:spcAft>
                          <a:spcPts val="0"/>
                        </a:spcAft>
                        <a:buNone/>
                      </a:pPr>
                      <a:r>
                        <a:rPr b="1" lang="es" sz="900"/>
                        <a:t>School Name</a:t>
                      </a:r>
                      <a:endParaRPr b="1" sz="900"/>
                    </a:p>
                  </a:txBody>
                  <a:tcPr marT="63500" marB="63500" marR="63500" marL="63500" anchor="ctr">
                    <a:solidFill>
                      <a:srgbClr val="CCCCCC"/>
                    </a:solidFill>
                  </a:tcPr>
                </a:tc>
                <a:tc rowSpan="2">
                  <a:txBody>
                    <a:bodyPr/>
                    <a:lstStyle/>
                    <a:p>
                      <a:pPr indent="0" lvl="0" marL="0" rtl="0" algn="ctr">
                        <a:spcBef>
                          <a:spcPts val="0"/>
                        </a:spcBef>
                        <a:spcAft>
                          <a:spcPts val="0"/>
                        </a:spcAft>
                        <a:buNone/>
                      </a:pPr>
                      <a:r>
                        <a:rPr b="1" lang="es" sz="900"/>
                        <a:t>Total Number</a:t>
                      </a:r>
                      <a:endParaRPr b="1" sz="900"/>
                    </a:p>
                  </a:txBody>
                  <a:tcPr marT="63500" marB="63500" marR="63500" marL="63500" anchor="ctr">
                    <a:solidFill>
                      <a:srgbClr val="CCCCCC"/>
                    </a:solidFill>
                  </a:tcPr>
                </a:tc>
                <a:tc gridSpan="2">
                  <a:txBody>
                    <a:bodyPr/>
                    <a:lstStyle/>
                    <a:p>
                      <a:pPr indent="0" lvl="0" marL="0" rtl="0" algn="ctr">
                        <a:spcBef>
                          <a:spcPts val="0"/>
                        </a:spcBef>
                        <a:spcAft>
                          <a:spcPts val="0"/>
                        </a:spcAft>
                        <a:buNone/>
                      </a:pPr>
                      <a:r>
                        <a:rPr b="1" lang="es" sz="900"/>
                        <a:t>Work Experiences</a:t>
                      </a:r>
                      <a:endParaRPr b="1" sz="900"/>
                    </a:p>
                  </a:txBody>
                  <a:tcPr marT="63500" marB="63500" marR="63500" marL="63500" anchor="ctr">
                    <a:solidFill>
                      <a:srgbClr val="CCCCCC"/>
                    </a:solidFill>
                  </a:tcPr>
                </a:tc>
                <a:tc hMerge="1"/>
                <a:tc rowSpan="2">
                  <a:txBody>
                    <a:bodyPr/>
                    <a:lstStyle/>
                    <a:p>
                      <a:pPr indent="0" lvl="0" marL="0" rtl="0" algn="ctr">
                        <a:spcBef>
                          <a:spcPts val="0"/>
                        </a:spcBef>
                        <a:spcAft>
                          <a:spcPts val="0"/>
                        </a:spcAft>
                        <a:buNone/>
                      </a:pPr>
                      <a:r>
                        <a:rPr b="1" lang="es" sz="900"/>
                        <a:t>College Credit (9 hours from DC, AP and/or IB)</a:t>
                      </a:r>
                      <a:endParaRPr b="1" sz="900"/>
                    </a:p>
                  </a:txBody>
                  <a:tcPr marT="63500" marB="63500" marR="63500" marL="63500" anchor="ctr">
                    <a:solidFill>
                      <a:srgbClr val="CCCCCC"/>
                    </a:solidFill>
                  </a:tcPr>
                </a:tc>
                <a:tc rowSpan="2">
                  <a:txBody>
                    <a:bodyPr/>
                    <a:lstStyle/>
                    <a:p>
                      <a:pPr indent="0" lvl="0" marL="0" rtl="0" algn="ctr">
                        <a:spcBef>
                          <a:spcPts val="0"/>
                        </a:spcBef>
                        <a:spcAft>
                          <a:spcPts val="0"/>
                        </a:spcAft>
                        <a:buNone/>
                      </a:pPr>
                      <a:r>
                        <a:rPr b="1" lang="es" sz="900"/>
                        <a:t>Regionally Vetted IRCs</a:t>
                      </a:r>
                      <a:endParaRPr b="1" sz="900"/>
                    </a:p>
                  </a:txBody>
                  <a:tcPr marT="63500" marB="63500" marR="63500" marL="63500" anchor="ctr">
                    <a:solidFill>
                      <a:srgbClr val="CCCCCC"/>
                    </a:solidFill>
                  </a:tcPr>
                </a:tc>
                <a:tc rowSpan="2">
                  <a:txBody>
                    <a:bodyPr/>
                    <a:lstStyle/>
                    <a:p>
                      <a:pPr indent="0" lvl="0" marL="0" rtl="0" algn="ctr">
                        <a:spcBef>
                          <a:spcPts val="0"/>
                        </a:spcBef>
                        <a:spcAft>
                          <a:spcPts val="0"/>
                        </a:spcAft>
                        <a:buNone/>
                      </a:pPr>
                      <a:r>
                        <a:rPr b="1" lang="es" sz="900"/>
                        <a:t>Entrepreneurial</a:t>
                      </a:r>
                      <a:endParaRPr b="1" sz="900"/>
                    </a:p>
                  </a:txBody>
                  <a:tcPr marT="63500" marB="63500" marR="63500" marL="63500" anchor="ctr">
                    <a:solidFill>
                      <a:srgbClr val="CCCCCC"/>
                    </a:solidFill>
                  </a:tcPr>
                </a:tc>
                <a:tc rowSpan="2">
                  <a:txBody>
                    <a:bodyPr/>
                    <a:lstStyle/>
                    <a:p>
                      <a:pPr indent="0" lvl="0" marL="0" rtl="0" algn="ctr">
                        <a:spcBef>
                          <a:spcPts val="0"/>
                        </a:spcBef>
                        <a:spcAft>
                          <a:spcPts val="0"/>
                        </a:spcAft>
                        <a:buNone/>
                      </a:pPr>
                      <a:r>
                        <a:rPr b="1" lang="es" sz="900"/>
                        <a:t>Emerging MVAs</a:t>
                      </a:r>
                      <a:endParaRPr b="1" sz="900"/>
                    </a:p>
                  </a:txBody>
                  <a:tcPr marT="63500" marB="63500" marR="63500" marL="63500" anchor="ctr">
                    <a:solidFill>
                      <a:srgbClr val="CCCCCC"/>
                    </a:solidFill>
                  </a:tcPr>
                </a:tc>
              </a:tr>
              <a:tr h="438125">
                <a:tc vMerge="1"/>
                <a:tc vMerge="1"/>
                <a:tc>
                  <a:txBody>
                    <a:bodyPr/>
                    <a:lstStyle/>
                    <a:p>
                      <a:pPr indent="0" lvl="0" marL="0" rtl="0" algn="ctr">
                        <a:spcBef>
                          <a:spcPts val="0"/>
                        </a:spcBef>
                        <a:spcAft>
                          <a:spcPts val="0"/>
                        </a:spcAft>
                        <a:buNone/>
                      </a:pPr>
                      <a:r>
                        <a:rPr b="1" lang="es" sz="900"/>
                        <a:t>Internships</a:t>
                      </a:r>
                      <a:endParaRPr b="1" sz="900"/>
                    </a:p>
                  </a:txBody>
                  <a:tcPr marT="63500" marB="63500" marR="63500" marL="63500" anchor="ctr">
                    <a:solidFill>
                      <a:srgbClr val="CCCCCC"/>
                    </a:solidFill>
                  </a:tcPr>
                </a:tc>
                <a:tc>
                  <a:txBody>
                    <a:bodyPr/>
                    <a:lstStyle/>
                    <a:p>
                      <a:pPr indent="0" lvl="0" marL="0" rtl="0" algn="ctr">
                        <a:spcBef>
                          <a:spcPts val="0"/>
                        </a:spcBef>
                        <a:spcAft>
                          <a:spcPts val="0"/>
                        </a:spcAft>
                        <a:buNone/>
                      </a:pPr>
                      <a:r>
                        <a:rPr b="1" lang="es" sz="900"/>
                        <a:t>Client Projects</a:t>
                      </a:r>
                      <a:endParaRPr b="1" sz="900"/>
                    </a:p>
                  </a:txBody>
                  <a:tcPr marT="63500" marB="63500" marR="63500" marL="63500" anchor="ctr">
                    <a:solidFill>
                      <a:srgbClr val="CCCCCC"/>
                    </a:solidFill>
                  </a:tcPr>
                </a:tc>
                <a:tc vMerge="1"/>
                <a:tc vMerge="1"/>
                <a:tc vMerge="1"/>
                <a:tc vMerge="1"/>
              </a:tr>
              <a:tr h="542075">
                <a:tc>
                  <a:txBody>
                    <a:bodyPr/>
                    <a:lstStyle/>
                    <a:p>
                      <a:pPr indent="0" lvl="0" marL="0" rtl="0" algn="ctr">
                        <a:spcBef>
                          <a:spcPts val="0"/>
                        </a:spcBef>
                        <a:spcAft>
                          <a:spcPts val="0"/>
                        </a:spcAft>
                        <a:buNone/>
                      </a:pPr>
                      <a:r>
                        <a:rPr lang="es" sz="900"/>
                        <a:t>RPHS</a:t>
                      </a:r>
                      <a:endParaRPr sz="900"/>
                    </a:p>
                  </a:txBody>
                  <a:tcPr marT="63500" marB="63500" marR="63500" marL="63500" anchor="ctr">
                    <a:solidFill>
                      <a:srgbClr val="F3F3F3"/>
                    </a:solidFill>
                  </a:tcPr>
                </a:tc>
                <a:tc>
                  <a:txBody>
                    <a:bodyPr/>
                    <a:lstStyle/>
                    <a:p>
                      <a:pPr indent="0" lvl="0" marL="0" rtl="0" algn="ctr">
                        <a:spcBef>
                          <a:spcPts val="0"/>
                        </a:spcBef>
                        <a:spcAft>
                          <a:spcPts val="0"/>
                        </a:spcAft>
                        <a:buNone/>
                      </a:pPr>
                      <a:r>
                        <a:rPr lang="es" sz="900"/>
                        <a:t>408</a:t>
                      </a:r>
                      <a:endParaRPr sz="900"/>
                    </a:p>
                  </a:txBody>
                  <a:tcPr marT="63500" marB="63500" marR="63500" marL="63500" anchor="ctr">
                    <a:solidFill>
                      <a:srgbClr val="F3F3F3"/>
                    </a:solidFill>
                  </a:tcPr>
                </a:tc>
                <a:tc>
                  <a:txBody>
                    <a:bodyPr/>
                    <a:lstStyle/>
                    <a:p>
                      <a:pPr indent="0" lvl="0" marL="0" rtl="0" algn="ctr">
                        <a:spcBef>
                          <a:spcPts val="0"/>
                        </a:spcBef>
                        <a:spcAft>
                          <a:spcPts val="0"/>
                        </a:spcAft>
                        <a:buNone/>
                      </a:pPr>
                      <a:r>
                        <a:rPr lang="es" sz="900"/>
                        <a:t>8.8%</a:t>
                      </a:r>
                      <a:endParaRPr sz="900"/>
                    </a:p>
                  </a:txBody>
                  <a:tcPr marT="63500" marB="63500" marR="63500" marL="63500" anchor="ctr">
                    <a:solidFill>
                      <a:srgbClr val="F3F3F3"/>
                    </a:solidFill>
                  </a:tcPr>
                </a:tc>
                <a:tc>
                  <a:txBody>
                    <a:bodyPr/>
                    <a:lstStyle/>
                    <a:p>
                      <a:pPr indent="0" lvl="0" marL="0" rtl="0" algn="ctr">
                        <a:spcBef>
                          <a:spcPts val="0"/>
                        </a:spcBef>
                        <a:spcAft>
                          <a:spcPts val="0"/>
                        </a:spcAft>
                        <a:buNone/>
                      </a:pPr>
                      <a:r>
                        <a:rPr lang="es" sz="900"/>
                        <a:t>3.7%</a:t>
                      </a:r>
                      <a:endParaRPr sz="900"/>
                    </a:p>
                  </a:txBody>
                  <a:tcPr marT="63500" marB="63500" marR="63500" marL="63500" anchor="ctr">
                    <a:solidFill>
                      <a:srgbClr val="F3F3F3"/>
                    </a:solidFill>
                  </a:tcPr>
                </a:tc>
                <a:tc>
                  <a:txBody>
                    <a:bodyPr/>
                    <a:lstStyle/>
                    <a:p>
                      <a:pPr indent="0" lvl="0" marL="0" rtl="0" algn="ctr">
                        <a:spcBef>
                          <a:spcPts val="0"/>
                        </a:spcBef>
                        <a:spcAft>
                          <a:spcPts val="0"/>
                        </a:spcAft>
                        <a:buNone/>
                      </a:pPr>
                      <a:r>
                        <a:rPr lang="es" sz="900"/>
                        <a:t>24.0%</a:t>
                      </a:r>
                      <a:endParaRPr sz="900"/>
                    </a:p>
                  </a:txBody>
                  <a:tcPr marT="63500" marB="63500" marR="63500" marL="63500" anchor="ctr">
                    <a:solidFill>
                      <a:srgbClr val="F3F3F3"/>
                    </a:solidFill>
                  </a:tcPr>
                </a:tc>
                <a:tc>
                  <a:txBody>
                    <a:bodyPr/>
                    <a:lstStyle/>
                    <a:p>
                      <a:pPr indent="0" lvl="0" marL="0" rtl="0" algn="ctr">
                        <a:spcBef>
                          <a:spcPts val="0"/>
                        </a:spcBef>
                        <a:spcAft>
                          <a:spcPts val="0"/>
                        </a:spcAft>
                        <a:buNone/>
                      </a:pPr>
                      <a:r>
                        <a:rPr lang="es" sz="900"/>
                        <a:t>3.4%</a:t>
                      </a:r>
                      <a:endParaRPr sz="900"/>
                    </a:p>
                  </a:txBody>
                  <a:tcPr marT="63500" marB="63500" marR="63500" marL="63500" anchor="ctr">
                    <a:solidFill>
                      <a:srgbClr val="F3F3F3"/>
                    </a:solidFill>
                  </a:tcPr>
                </a:tc>
                <a:tc>
                  <a:txBody>
                    <a:bodyPr/>
                    <a:lstStyle/>
                    <a:p>
                      <a:pPr indent="0" lvl="0" marL="0" rtl="0" algn="ctr">
                        <a:spcBef>
                          <a:spcPts val="0"/>
                        </a:spcBef>
                        <a:spcAft>
                          <a:spcPts val="0"/>
                        </a:spcAft>
                        <a:buNone/>
                      </a:pPr>
                      <a:r>
                        <a:rPr lang="es" sz="900"/>
                        <a:t>0%</a:t>
                      </a:r>
                      <a:endParaRPr sz="900"/>
                    </a:p>
                  </a:txBody>
                  <a:tcPr marT="63500" marB="63500" marR="63500" marL="63500" anchor="ctr">
                    <a:solidFill>
                      <a:srgbClr val="F3F3F3"/>
                    </a:solidFill>
                  </a:tcPr>
                </a:tc>
                <a:tc>
                  <a:txBody>
                    <a:bodyPr/>
                    <a:lstStyle/>
                    <a:p>
                      <a:pPr indent="0" lvl="0" marL="0" rtl="0" algn="ctr">
                        <a:spcBef>
                          <a:spcPts val="0"/>
                        </a:spcBef>
                        <a:spcAft>
                          <a:spcPts val="0"/>
                        </a:spcAft>
                        <a:buNone/>
                      </a:pPr>
                      <a:r>
                        <a:rPr lang="es" sz="900"/>
                        <a:t>0%</a:t>
                      </a:r>
                      <a:endParaRPr sz="900"/>
                    </a:p>
                  </a:txBody>
                  <a:tcPr marT="63500" marB="63500" marR="63500" marL="63500" anchor="ctr">
                    <a:solidFill>
                      <a:srgbClr val="F3F3F3"/>
                    </a:solidFill>
                  </a:tcPr>
                </a:tc>
              </a:tr>
            </a:tbl>
          </a:graphicData>
        </a:graphic>
      </p:graphicFrame>
      <p:sp>
        <p:nvSpPr>
          <p:cNvPr id="238" name="Google Shape;238;p31"/>
          <p:cNvSpPr txBox="1"/>
          <p:nvPr>
            <p:ph type="ctrTitle"/>
          </p:nvPr>
        </p:nvSpPr>
        <p:spPr>
          <a:xfrm>
            <a:off x="1571850" y="3993050"/>
            <a:ext cx="6000300" cy="956100"/>
          </a:xfrm>
          <a:prstGeom prst="rect">
            <a:avLst/>
          </a:prstGeom>
        </p:spPr>
        <p:txBody>
          <a:bodyPr anchorCtr="0" anchor="ctr" bIns="91425" lIns="91425" spcFirstLastPara="1" rIns="91425" wrap="square" tIns="91425">
            <a:noAutofit/>
          </a:bodyPr>
          <a:lstStyle/>
          <a:p>
            <a:pPr indent="0" lvl="0" marL="0" rtl="0" algn="l">
              <a:lnSpc>
                <a:spcPct val="110000"/>
              </a:lnSpc>
              <a:spcBef>
                <a:spcPts val="0"/>
              </a:spcBef>
              <a:spcAft>
                <a:spcPts val="0"/>
              </a:spcAft>
              <a:buClr>
                <a:schemeClr val="dk1"/>
              </a:buClr>
              <a:buSzPts val="1100"/>
              <a:buFont typeface="Arial"/>
              <a:buNone/>
            </a:pPr>
            <a:r>
              <a:rPr lang="es" sz="1200">
                <a:solidFill>
                  <a:srgbClr val="FFFFFF"/>
                </a:solidFill>
                <a:latin typeface="Arial"/>
                <a:ea typeface="Arial"/>
                <a:cs typeface="Arial"/>
                <a:sym typeface="Arial"/>
              </a:rPr>
              <a:t>* Combined total of all categories is 39.9%. The unduplicated student count with one or more MVAs is 33.3%.</a:t>
            </a:r>
            <a:endParaRPr sz="1600">
              <a:solidFill>
                <a:srgbClr val="FFFFFF"/>
              </a:solidFill>
              <a:latin typeface="Arial"/>
              <a:ea typeface="Arial"/>
              <a:cs typeface="Arial"/>
              <a:sym typeface="Arial"/>
            </a:endParaRPr>
          </a:p>
          <a:p>
            <a:pPr indent="0" lvl="0" marL="0" rtl="0" algn="l">
              <a:spcBef>
                <a:spcPts val="0"/>
              </a:spcBef>
              <a:spcAft>
                <a:spcPts val="0"/>
              </a:spcAft>
              <a:buNone/>
            </a:pPr>
            <a:r>
              <a:t/>
            </a:r>
            <a:endParaRPr>
              <a:solidFill>
                <a:srgbClr val="FFFFFF"/>
              </a:solidFill>
            </a:endParaRPr>
          </a:p>
          <a:p>
            <a:pPr indent="0" lvl="0" marL="0" rtl="0" algn="ctr">
              <a:spcBef>
                <a:spcPts val="0"/>
              </a:spcBef>
              <a:spcAft>
                <a:spcPts val="0"/>
              </a:spcAft>
              <a:buNone/>
            </a:pPr>
            <a:r>
              <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242" name="Shape 242"/>
        <p:cNvGrpSpPr/>
        <p:nvPr/>
      </p:nvGrpSpPr>
      <p:grpSpPr>
        <a:xfrm>
          <a:off x="0" y="0"/>
          <a:ext cx="0" cy="0"/>
          <a:chOff x="0" y="0"/>
          <a:chExt cx="0" cy="0"/>
        </a:xfrm>
      </p:grpSpPr>
      <p:sp>
        <p:nvSpPr>
          <p:cNvPr id="243" name="Google Shape;243;p32"/>
          <p:cNvSpPr txBox="1"/>
          <p:nvPr>
            <p:ph type="ctrTitle"/>
          </p:nvPr>
        </p:nvSpPr>
        <p:spPr>
          <a:xfrm>
            <a:off x="4316397" y="2737951"/>
            <a:ext cx="1958100" cy="640500"/>
          </a:xfrm>
          <a:prstGeom prst="rect">
            <a:avLst/>
          </a:prstGeom>
        </p:spPr>
        <p:txBody>
          <a:bodyPr anchorCtr="0" anchor="b" bIns="91425" lIns="91425" spcFirstLastPara="1" rIns="91425" wrap="square" tIns="91425">
            <a:noAutofit/>
          </a:bodyPr>
          <a:lstStyle/>
          <a:p>
            <a:pPr indent="-381000" lvl="0" marL="457200" rtl="0" algn="l">
              <a:spcBef>
                <a:spcPts val="0"/>
              </a:spcBef>
              <a:spcAft>
                <a:spcPts val="0"/>
              </a:spcAft>
              <a:buClr>
                <a:srgbClr val="FFFFFF"/>
              </a:buClr>
              <a:buSzPts val="2400"/>
              <a:buChar char="●"/>
            </a:pPr>
            <a:r>
              <a:rPr lang="es"/>
              <a:t>Members</a:t>
            </a:r>
            <a:endParaRPr/>
          </a:p>
          <a:p>
            <a:pPr indent="-381000" lvl="0" marL="457200" rtl="0" algn="l">
              <a:spcBef>
                <a:spcPts val="0"/>
              </a:spcBef>
              <a:spcAft>
                <a:spcPts val="0"/>
              </a:spcAft>
              <a:buSzPts val="2400"/>
              <a:buChar char="●"/>
            </a:pPr>
            <a:r>
              <a:rPr lang="es"/>
              <a:t>History</a:t>
            </a:r>
            <a:endParaRPr/>
          </a:p>
          <a:p>
            <a:pPr indent="-381000" lvl="0" marL="457200" rtl="0" algn="l">
              <a:spcBef>
                <a:spcPts val="0"/>
              </a:spcBef>
              <a:spcAft>
                <a:spcPts val="0"/>
              </a:spcAft>
              <a:buSzPts val="2400"/>
              <a:buChar char="●"/>
            </a:pPr>
            <a:r>
              <a:rPr lang="es"/>
              <a:t>Process</a:t>
            </a:r>
            <a:endParaRPr/>
          </a:p>
        </p:txBody>
      </p:sp>
      <p:sp>
        <p:nvSpPr>
          <p:cNvPr id="244" name="Google Shape;244;p32"/>
          <p:cNvSpPr txBox="1"/>
          <p:nvPr>
            <p:ph idx="2" type="ctrTitle"/>
          </p:nvPr>
        </p:nvSpPr>
        <p:spPr>
          <a:xfrm>
            <a:off x="2616875" y="2121750"/>
            <a:ext cx="1558800" cy="13365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s" sz="3900"/>
              <a:t>The Design Team</a:t>
            </a:r>
            <a:endParaRPr sz="3900">
              <a:solidFill>
                <a:srgbClr val="EBCFB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33"/>
          <p:cNvSpPr txBox="1"/>
          <p:nvPr>
            <p:ph idx="12" type="sldNum"/>
          </p:nvPr>
        </p:nvSpPr>
        <p:spPr>
          <a:xfrm>
            <a:off x="7941470" y="4673152"/>
            <a:ext cx="548700" cy="276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s"/>
              <a:t>‹#›</a:t>
            </a:fld>
            <a:endParaRPr/>
          </a:p>
        </p:txBody>
      </p:sp>
      <p:sp>
        <p:nvSpPr>
          <p:cNvPr id="250" name="Google Shape;250;p33"/>
          <p:cNvSpPr txBox="1"/>
          <p:nvPr>
            <p:ph idx="2" type="ctrTitle"/>
          </p:nvPr>
        </p:nvSpPr>
        <p:spPr>
          <a:xfrm>
            <a:off x="2053211" y="1371635"/>
            <a:ext cx="17940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THE COMPANY</a:t>
            </a:r>
            <a:endParaRPr/>
          </a:p>
        </p:txBody>
      </p:sp>
      <p:sp>
        <p:nvSpPr>
          <p:cNvPr id="251" name="Google Shape;251;p33"/>
          <p:cNvSpPr txBox="1"/>
          <p:nvPr>
            <p:ph idx="1" type="subTitle"/>
          </p:nvPr>
        </p:nvSpPr>
        <p:spPr>
          <a:xfrm>
            <a:off x="2053211" y="1894902"/>
            <a:ext cx="1794000" cy="36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solidFill>
                  <a:schemeClr val="lt1"/>
                </a:solidFill>
              </a:rPr>
              <a:t>Here you could describe the topic of the section</a:t>
            </a:r>
            <a:endParaRPr/>
          </a:p>
        </p:txBody>
      </p:sp>
      <p:sp>
        <p:nvSpPr>
          <p:cNvPr id="252" name="Google Shape;252;p33"/>
          <p:cNvSpPr txBox="1"/>
          <p:nvPr>
            <p:ph idx="3" type="title"/>
          </p:nvPr>
        </p:nvSpPr>
        <p:spPr>
          <a:xfrm>
            <a:off x="196875" y="1535925"/>
            <a:ext cx="877800" cy="84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s" sz="5500">
                <a:solidFill>
                  <a:srgbClr val="EBCFB2"/>
                </a:solidFill>
              </a:rPr>
              <a:t>01</a:t>
            </a:r>
            <a:endParaRPr sz="5500">
              <a:solidFill>
                <a:srgbClr val="EBCFB2"/>
              </a:solidFill>
            </a:endParaRPr>
          </a:p>
        </p:txBody>
      </p:sp>
      <p:sp>
        <p:nvSpPr>
          <p:cNvPr id="253" name="Google Shape;253;p33"/>
          <p:cNvSpPr txBox="1"/>
          <p:nvPr>
            <p:ph idx="4" type="ctrTitle"/>
          </p:nvPr>
        </p:nvSpPr>
        <p:spPr>
          <a:xfrm>
            <a:off x="2053211" y="2742393"/>
            <a:ext cx="17940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BUSINESS OBJECTIVES</a:t>
            </a:r>
            <a:endParaRPr/>
          </a:p>
        </p:txBody>
      </p:sp>
      <p:sp>
        <p:nvSpPr>
          <p:cNvPr id="254" name="Google Shape;254;p33"/>
          <p:cNvSpPr txBox="1"/>
          <p:nvPr>
            <p:ph idx="5" type="subTitle"/>
          </p:nvPr>
        </p:nvSpPr>
        <p:spPr>
          <a:xfrm>
            <a:off x="2053211" y="3265660"/>
            <a:ext cx="1794000" cy="36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Here you could describe the topic of the section</a:t>
            </a:r>
            <a:endParaRPr/>
          </a:p>
        </p:txBody>
      </p:sp>
      <p:sp>
        <p:nvSpPr>
          <p:cNvPr id="255" name="Google Shape;255;p33"/>
          <p:cNvSpPr txBox="1"/>
          <p:nvPr>
            <p:ph idx="6" type="title"/>
          </p:nvPr>
        </p:nvSpPr>
        <p:spPr>
          <a:xfrm>
            <a:off x="196880" y="2873850"/>
            <a:ext cx="1036500" cy="84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sz="5500">
                <a:solidFill>
                  <a:srgbClr val="EBCFB2"/>
                </a:solidFill>
              </a:rPr>
              <a:t>03</a:t>
            </a:r>
            <a:endParaRPr sz="5500">
              <a:solidFill>
                <a:srgbClr val="EBCFB2"/>
              </a:solidFill>
            </a:endParaRPr>
          </a:p>
        </p:txBody>
      </p:sp>
      <p:sp>
        <p:nvSpPr>
          <p:cNvPr id="256" name="Google Shape;256;p33"/>
          <p:cNvSpPr txBox="1"/>
          <p:nvPr>
            <p:ph idx="7" type="ctrTitle"/>
          </p:nvPr>
        </p:nvSpPr>
        <p:spPr>
          <a:xfrm>
            <a:off x="5425486" y="1371635"/>
            <a:ext cx="1794000" cy="5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s"/>
              <a:t>DATA ANALYTICS</a:t>
            </a:r>
            <a:endParaRPr/>
          </a:p>
        </p:txBody>
      </p:sp>
      <p:sp>
        <p:nvSpPr>
          <p:cNvPr id="257" name="Google Shape;257;p33"/>
          <p:cNvSpPr txBox="1"/>
          <p:nvPr>
            <p:ph idx="8" type="subTitle"/>
          </p:nvPr>
        </p:nvSpPr>
        <p:spPr>
          <a:xfrm>
            <a:off x="5425486" y="1894902"/>
            <a:ext cx="1794000" cy="36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s"/>
              <a:t>Here you could describe the topic of the section</a:t>
            </a:r>
            <a:endParaRPr/>
          </a:p>
        </p:txBody>
      </p:sp>
      <p:sp>
        <p:nvSpPr>
          <p:cNvPr id="258" name="Google Shape;258;p33"/>
          <p:cNvSpPr txBox="1"/>
          <p:nvPr>
            <p:ph idx="9" type="title"/>
          </p:nvPr>
        </p:nvSpPr>
        <p:spPr>
          <a:xfrm>
            <a:off x="3623786" y="1535926"/>
            <a:ext cx="1753800" cy="84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s" sz="5500">
                <a:solidFill>
                  <a:srgbClr val="EBCFB2"/>
                </a:solidFill>
              </a:rPr>
              <a:t>02</a:t>
            </a:r>
            <a:endParaRPr sz="5500">
              <a:solidFill>
                <a:srgbClr val="EBCFB2"/>
              </a:solidFill>
            </a:endParaRPr>
          </a:p>
        </p:txBody>
      </p:sp>
      <p:sp>
        <p:nvSpPr>
          <p:cNvPr id="259" name="Google Shape;259;p33"/>
          <p:cNvSpPr txBox="1"/>
          <p:nvPr>
            <p:ph idx="15" type="title"/>
          </p:nvPr>
        </p:nvSpPr>
        <p:spPr>
          <a:xfrm>
            <a:off x="3623786" y="2906684"/>
            <a:ext cx="1753800" cy="84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s" sz="5500">
                <a:solidFill>
                  <a:srgbClr val="EBCFB2"/>
                </a:solidFill>
              </a:rPr>
              <a:t>04</a:t>
            </a:r>
            <a:endParaRPr sz="5500">
              <a:solidFill>
                <a:srgbClr val="EBCFB2"/>
              </a:solidFill>
            </a:endParaRPr>
          </a:p>
        </p:txBody>
      </p:sp>
      <p:pic>
        <p:nvPicPr>
          <p:cNvPr id="260" name="Google Shape;260;p33"/>
          <p:cNvPicPr preferRelativeResize="0"/>
          <p:nvPr/>
        </p:nvPicPr>
        <p:blipFill>
          <a:blip r:embed="rId3">
            <a:alphaModFix/>
          </a:blip>
          <a:stretch>
            <a:fillRect/>
          </a:stretch>
        </p:blipFill>
        <p:spPr>
          <a:xfrm>
            <a:off x="1155150" y="91525"/>
            <a:ext cx="2867763" cy="2247775"/>
          </a:xfrm>
          <a:prstGeom prst="rect">
            <a:avLst/>
          </a:prstGeom>
          <a:noFill/>
          <a:ln>
            <a:noFill/>
          </a:ln>
        </p:spPr>
      </p:pic>
      <p:pic>
        <p:nvPicPr>
          <p:cNvPr id="261" name="Google Shape;261;p33"/>
          <p:cNvPicPr preferRelativeResize="0"/>
          <p:nvPr/>
        </p:nvPicPr>
        <p:blipFill>
          <a:blip r:embed="rId4">
            <a:alphaModFix/>
          </a:blip>
          <a:stretch>
            <a:fillRect/>
          </a:stretch>
        </p:blipFill>
        <p:spPr>
          <a:xfrm>
            <a:off x="5425475" y="91525"/>
            <a:ext cx="2818899" cy="2209476"/>
          </a:xfrm>
          <a:prstGeom prst="rect">
            <a:avLst/>
          </a:prstGeom>
          <a:noFill/>
          <a:ln>
            <a:noFill/>
          </a:ln>
        </p:spPr>
      </p:pic>
      <p:pic>
        <p:nvPicPr>
          <p:cNvPr id="262" name="Google Shape;262;p33"/>
          <p:cNvPicPr preferRelativeResize="0"/>
          <p:nvPr/>
        </p:nvPicPr>
        <p:blipFill>
          <a:blip r:embed="rId5">
            <a:alphaModFix/>
          </a:blip>
          <a:stretch>
            <a:fillRect/>
          </a:stretch>
        </p:blipFill>
        <p:spPr>
          <a:xfrm>
            <a:off x="1684000" y="2510225"/>
            <a:ext cx="2038725" cy="2534825"/>
          </a:xfrm>
          <a:prstGeom prst="rect">
            <a:avLst/>
          </a:prstGeom>
          <a:noFill/>
          <a:ln>
            <a:noFill/>
          </a:ln>
        </p:spPr>
      </p:pic>
      <p:pic>
        <p:nvPicPr>
          <p:cNvPr id="263" name="Google Shape;263;p33"/>
          <p:cNvPicPr preferRelativeResize="0"/>
          <p:nvPr/>
        </p:nvPicPr>
        <p:blipFill>
          <a:blip r:embed="rId6">
            <a:alphaModFix/>
          </a:blip>
          <a:stretch>
            <a:fillRect/>
          </a:stretch>
        </p:blipFill>
        <p:spPr>
          <a:xfrm>
            <a:off x="5697950" y="2379525"/>
            <a:ext cx="2243524" cy="2714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pic>
        <p:nvPicPr>
          <p:cNvPr id="268" name="Google Shape;268;p34"/>
          <p:cNvPicPr preferRelativeResize="0"/>
          <p:nvPr/>
        </p:nvPicPr>
        <p:blipFill rotWithShape="1">
          <a:blip r:embed="rId3">
            <a:alphaModFix/>
          </a:blip>
          <a:srcRect b="3573" l="0" r="0" t="39980"/>
          <a:stretch/>
        </p:blipFill>
        <p:spPr>
          <a:xfrm>
            <a:off x="0" y="-34550"/>
            <a:ext cx="9143996" cy="2888098"/>
          </a:xfrm>
          <a:prstGeom prst="rect">
            <a:avLst/>
          </a:prstGeom>
          <a:noFill/>
          <a:ln>
            <a:noFill/>
          </a:ln>
        </p:spPr>
      </p:pic>
      <p:sp>
        <p:nvSpPr>
          <p:cNvPr id="269" name="Google Shape;269;p34"/>
          <p:cNvSpPr/>
          <p:nvPr/>
        </p:nvSpPr>
        <p:spPr>
          <a:xfrm flipH="1">
            <a:off x="50" y="-29350"/>
            <a:ext cx="9144000" cy="2888100"/>
          </a:xfrm>
          <a:prstGeom prst="rect">
            <a:avLst/>
          </a:prstGeom>
          <a:solidFill>
            <a:srgbClr val="FFFFFF">
              <a:alpha val="2730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4"/>
          <p:cNvSpPr txBox="1"/>
          <p:nvPr>
            <p:ph idx="4" type="ctrTitle"/>
          </p:nvPr>
        </p:nvSpPr>
        <p:spPr>
          <a:xfrm>
            <a:off x="882874" y="284100"/>
            <a:ext cx="3048900" cy="946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s"/>
              <a:t>Primary Goals</a:t>
            </a:r>
            <a:endParaRPr/>
          </a:p>
        </p:txBody>
      </p:sp>
      <p:grpSp>
        <p:nvGrpSpPr>
          <p:cNvPr id="271" name="Google Shape;271;p34"/>
          <p:cNvGrpSpPr/>
          <p:nvPr/>
        </p:nvGrpSpPr>
        <p:grpSpPr>
          <a:xfrm>
            <a:off x="2343150" y="2024600"/>
            <a:ext cx="4419700" cy="909900"/>
            <a:chOff x="2343150" y="2024600"/>
            <a:chExt cx="4419700" cy="909900"/>
          </a:xfrm>
        </p:grpSpPr>
        <p:grpSp>
          <p:nvGrpSpPr>
            <p:cNvPr id="272" name="Google Shape;272;p34"/>
            <p:cNvGrpSpPr/>
            <p:nvPr/>
          </p:nvGrpSpPr>
          <p:grpSpPr>
            <a:xfrm>
              <a:off x="2343150" y="2024600"/>
              <a:ext cx="949800" cy="909900"/>
              <a:chOff x="2343150" y="2024600"/>
              <a:chExt cx="949800" cy="909900"/>
            </a:xfrm>
          </p:grpSpPr>
          <p:sp>
            <p:nvSpPr>
              <p:cNvPr id="273" name="Google Shape;273;p34"/>
              <p:cNvSpPr/>
              <p:nvPr/>
            </p:nvSpPr>
            <p:spPr>
              <a:xfrm>
                <a:off x="2343150" y="2024600"/>
                <a:ext cx="949800" cy="909900"/>
              </a:xfrm>
              <a:prstGeom prst="rect">
                <a:avLst/>
              </a:prstGeom>
              <a:solidFill>
                <a:srgbClr val="EBC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4" name="Google Shape;274;p34"/>
              <p:cNvGrpSpPr/>
              <p:nvPr/>
            </p:nvGrpSpPr>
            <p:grpSpPr>
              <a:xfrm>
                <a:off x="2685859" y="2286969"/>
                <a:ext cx="332238" cy="327823"/>
                <a:chOff x="-6713450" y="2397900"/>
                <a:chExt cx="295375" cy="291450"/>
              </a:xfrm>
            </p:grpSpPr>
            <p:sp>
              <p:nvSpPr>
                <p:cNvPr id="275" name="Google Shape;275;p34"/>
                <p:cNvSpPr/>
                <p:nvPr/>
              </p:nvSpPr>
              <p:spPr>
                <a:xfrm>
                  <a:off x="-6628400" y="2465650"/>
                  <a:ext cx="69350" cy="17350"/>
                </a:xfrm>
                <a:custGeom>
                  <a:rect b="b" l="l" r="r" t="t"/>
                  <a:pathLst>
                    <a:path extrusionOk="0" h="694" w="2774">
                      <a:moveTo>
                        <a:pt x="379" y="0"/>
                      </a:moveTo>
                      <a:cubicBezTo>
                        <a:pt x="158" y="0"/>
                        <a:pt x="1" y="158"/>
                        <a:pt x="1" y="347"/>
                      </a:cubicBezTo>
                      <a:cubicBezTo>
                        <a:pt x="1" y="536"/>
                        <a:pt x="158" y="693"/>
                        <a:pt x="379" y="693"/>
                      </a:cubicBezTo>
                      <a:lnTo>
                        <a:pt x="2427" y="693"/>
                      </a:lnTo>
                      <a:cubicBezTo>
                        <a:pt x="2616" y="693"/>
                        <a:pt x="2773" y="536"/>
                        <a:pt x="2773" y="347"/>
                      </a:cubicBezTo>
                      <a:cubicBezTo>
                        <a:pt x="2773" y="158"/>
                        <a:pt x="2616" y="0"/>
                        <a:pt x="24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4"/>
                <p:cNvSpPr/>
                <p:nvPr/>
              </p:nvSpPr>
              <p:spPr>
                <a:xfrm>
                  <a:off x="-6713450" y="2397900"/>
                  <a:ext cx="295375" cy="291450"/>
                </a:xfrm>
                <a:custGeom>
                  <a:rect b="b" l="l" r="r" t="t"/>
                  <a:pathLst>
                    <a:path extrusionOk="0" h="11658" w="11815">
                      <a:moveTo>
                        <a:pt x="2048" y="1167"/>
                      </a:moveTo>
                      <a:lnTo>
                        <a:pt x="2048" y="2017"/>
                      </a:lnTo>
                      <a:lnTo>
                        <a:pt x="1166" y="2017"/>
                      </a:lnTo>
                      <a:lnTo>
                        <a:pt x="2048" y="1167"/>
                      </a:lnTo>
                      <a:close/>
                      <a:moveTo>
                        <a:pt x="10330" y="2773"/>
                      </a:moveTo>
                      <a:cubicBezTo>
                        <a:pt x="10507" y="2773"/>
                        <a:pt x="10680" y="2836"/>
                        <a:pt x="10806" y="2962"/>
                      </a:cubicBezTo>
                      <a:cubicBezTo>
                        <a:pt x="11058" y="3246"/>
                        <a:pt x="11058" y="3687"/>
                        <a:pt x="10775" y="3908"/>
                      </a:cubicBezTo>
                      <a:lnTo>
                        <a:pt x="10176" y="4506"/>
                      </a:lnTo>
                      <a:lnTo>
                        <a:pt x="9231" y="3561"/>
                      </a:lnTo>
                      <a:lnTo>
                        <a:pt x="9830" y="2962"/>
                      </a:lnTo>
                      <a:cubicBezTo>
                        <a:pt x="9972" y="2836"/>
                        <a:pt x="10153" y="2773"/>
                        <a:pt x="10330" y="2773"/>
                      </a:cubicBezTo>
                      <a:close/>
                      <a:moveTo>
                        <a:pt x="8727" y="4034"/>
                      </a:moveTo>
                      <a:lnTo>
                        <a:pt x="9672" y="4979"/>
                      </a:lnTo>
                      <a:cubicBezTo>
                        <a:pt x="8538" y="6207"/>
                        <a:pt x="7026" y="7688"/>
                        <a:pt x="5892" y="8854"/>
                      </a:cubicBezTo>
                      <a:lnTo>
                        <a:pt x="4915" y="7846"/>
                      </a:lnTo>
                      <a:lnTo>
                        <a:pt x="8727" y="4034"/>
                      </a:lnTo>
                      <a:close/>
                      <a:moveTo>
                        <a:pt x="4600" y="8539"/>
                      </a:moveTo>
                      <a:lnTo>
                        <a:pt x="5230" y="9169"/>
                      </a:lnTo>
                      <a:lnTo>
                        <a:pt x="4285" y="9421"/>
                      </a:lnTo>
                      <a:cubicBezTo>
                        <a:pt x="4348" y="9232"/>
                        <a:pt x="4505" y="8728"/>
                        <a:pt x="4600" y="8539"/>
                      </a:cubicBezTo>
                      <a:close/>
                      <a:moveTo>
                        <a:pt x="7908" y="694"/>
                      </a:moveTo>
                      <a:cubicBezTo>
                        <a:pt x="8097" y="694"/>
                        <a:pt x="8255" y="852"/>
                        <a:pt x="8255" y="1041"/>
                      </a:cubicBezTo>
                      <a:lnTo>
                        <a:pt x="8255" y="3592"/>
                      </a:lnTo>
                      <a:lnTo>
                        <a:pt x="7467" y="4380"/>
                      </a:lnTo>
                      <a:cubicBezTo>
                        <a:pt x="7435" y="4286"/>
                        <a:pt x="7309" y="4160"/>
                        <a:pt x="7152" y="4160"/>
                      </a:cubicBezTo>
                      <a:lnTo>
                        <a:pt x="1733" y="4160"/>
                      </a:lnTo>
                      <a:cubicBezTo>
                        <a:pt x="1512" y="4160"/>
                        <a:pt x="1386" y="4317"/>
                        <a:pt x="1386" y="4506"/>
                      </a:cubicBezTo>
                      <a:cubicBezTo>
                        <a:pt x="1386" y="4695"/>
                        <a:pt x="1512" y="4853"/>
                        <a:pt x="1733" y="4853"/>
                      </a:cubicBezTo>
                      <a:lnTo>
                        <a:pt x="6994" y="4853"/>
                      </a:lnTo>
                      <a:lnTo>
                        <a:pt x="6333" y="5546"/>
                      </a:lnTo>
                      <a:lnTo>
                        <a:pt x="1733" y="5546"/>
                      </a:lnTo>
                      <a:cubicBezTo>
                        <a:pt x="1512" y="5546"/>
                        <a:pt x="1355" y="5703"/>
                        <a:pt x="1355" y="5892"/>
                      </a:cubicBezTo>
                      <a:cubicBezTo>
                        <a:pt x="1355" y="6081"/>
                        <a:pt x="1512" y="6239"/>
                        <a:pt x="1733" y="6239"/>
                      </a:cubicBezTo>
                      <a:lnTo>
                        <a:pt x="5608" y="6239"/>
                      </a:lnTo>
                      <a:lnTo>
                        <a:pt x="4947" y="6901"/>
                      </a:lnTo>
                      <a:lnTo>
                        <a:pt x="1733" y="6901"/>
                      </a:lnTo>
                      <a:cubicBezTo>
                        <a:pt x="1512" y="6901"/>
                        <a:pt x="1355" y="7058"/>
                        <a:pt x="1355" y="7279"/>
                      </a:cubicBezTo>
                      <a:cubicBezTo>
                        <a:pt x="1355" y="7468"/>
                        <a:pt x="1512" y="7625"/>
                        <a:pt x="1733" y="7625"/>
                      </a:cubicBezTo>
                      <a:lnTo>
                        <a:pt x="4285" y="7625"/>
                      </a:lnTo>
                      <a:cubicBezTo>
                        <a:pt x="4190" y="7688"/>
                        <a:pt x="4159" y="7751"/>
                        <a:pt x="4127" y="7814"/>
                      </a:cubicBezTo>
                      <a:lnTo>
                        <a:pt x="3970" y="8287"/>
                      </a:lnTo>
                      <a:lnTo>
                        <a:pt x="1733" y="8287"/>
                      </a:lnTo>
                      <a:cubicBezTo>
                        <a:pt x="1512" y="8287"/>
                        <a:pt x="1355" y="8444"/>
                        <a:pt x="1355" y="8633"/>
                      </a:cubicBezTo>
                      <a:cubicBezTo>
                        <a:pt x="1355" y="8854"/>
                        <a:pt x="1512" y="9011"/>
                        <a:pt x="1733" y="9011"/>
                      </a:cubicBezTo>
                      <a:lnTo>
                        <a:pt x="3718" y="9011"/>
                      </a:lnTo>
                      <a:lnTo>
                        <a:pt x="3466" y="9893"/>
                      </a:lnTo>
                      <a:cubicBezTo>
                        <a:pt x="3385" y="10136"/>
                        <a:pt x="3557" y="10355"/>
                        <a:pt x="3766" y="10355"/>
                      </a:cubicBezTo>
                      <a:cubicBezTo>
                        <a:pt x="3802" y="10355"/>
                        <a:pt x="3839" y="10348"/>
                        <a:pt x="3875" y="10335"/>
                      </a:cubicBezTo>
                      <a:lnTo>
                        <a:pt x="6018" y="9704"/>
                      </a:lnTo>
                      <a:cubicBezTo>
                        <a:pt x="6049" y="9704"/>
                        <a:pt x="6144" y="9673"/>
                        <a:pt x="6175" y="9641"/>
                      </a:cubicBezTo>
                      <a:lnTo>
                        <a:pt x="8286" y="7499"/>
                      </a:lnTo>
                      <a:lnTo>
                        <a:pt x="8286" y="10681"/>
                      </a:lnTo>
                      <a:cubicBezTo>
                        <a:pt x="8255" y="10839"/>
                        <a:pt x="8097" y="10996"/>
                        <a:pt x="7908" y="10996"/>
                      </a:cubicBezTo>
                      <a:lnTo>
                        <a:pt x="1040" y="10996"/>
                      </a:lnTo>
                      <a:cubicBezTo>
                        <a:pt x="851" y="10996"/>
                        <a:pt x="693" y="10839"/>
                        <a:pt x="693" y="10650"/>
                      </a:cubicBezTo>
                      <a:lnTo>
                        <a:pt x="693" y="2742"/>
                      </a:lnTo>
                      <a:lnTo>
                        <a:pt x="2395" y="2742"/>
                      </a:lnTo>
                      <a:cubicBezTo>
                        <a:pt x="2584" y="2742"/>
                        <a:pt x="2741" y="2584"/>
                        <a:pt x="2741" y="2395"/>
                      </a:cubicBezTo>
                      <a:lnTo>
                        <a:pt x="2741" y="694"/>
                      </a:lnTo>
                      <a:close/>
                      <a:moveTo>
                        <a:pt x="2363" y="1"/>
                      </a:moveTo>
                      <a:cubicBezTo>
                        <a:pt x="2237" y="1"/>
                        <a:pt x="2143" y="64"/>
                        <a:pt x="2111" y="127"/>
                      </a:cubicBezTo>
                      <a:lnTo>
                        <a:pt x="158" y="2112"/>
                      </a:lnTo>
                      <a:cubicBezTo>
                        <a:pt x="63" y="2175"/>
                        <a:pt x="0" y="2269"/>
                        <a:pt x="0" y="2364"/>
                      </a:cubicBezTo>
                      <a:lnTo>
                        <a:pt x="0" y="10650"/>
                      </a:lnTo>
                      <a:cubicBezTo>
                        <a:pt x="0" y="11217"/>
                        <a:pt x="473" y="11658"/>
                        <a:pt x="1008" y="11658"/>
                      </a:cubicBezTo>
                      <a:lnTo>
                        <a:pt x="7908" y="11658"/>
                      </a:lnTo>
                      <a:cubicBezTo>
                        <a:pt x="8444" y="11658"/>
                        <a:pt x="8916" y="11217"/>
                        <a:pt x="8916" y="10650"/>
                      </a:cubicBezTo>
                      <a:lnTo>
                        <a:pt x="8916" y="6774"/>
                      </a:lnTo>
                      <a:lnTo>
                        <a:pt x="11279" y="4412"/>
                      </a:lnTo>
                      <a:cubicBezTo>
                        <a:pt x="11815" y="3876"/>
                        <a:pt x="11815" y="3025"/>
                        <a:pt x="11279" y="2490"/>
                      </a:cubicBezTo>
                      <a:cubicBezTo>
                        <a:pt x="11011" y="2222"/>
                        <a:pt x="10657" y="2088"/>
                        <a:pt x="10306" y="2088"/>
                      </a:cubicBezTo>
                      <a:cubicBezTo>
                        <a:pt x="9956" y="2088"/>
                        <a:pt x="9609" y="2222"/>
                        <a:pt x="9357" y="2490"/>
                      </a:cubicBezTo>
                      <a:lnTo>
                        <a:pt x="8916" y="2931"/>
                      </a:lnTo>
                      <a:lnTo>
                        <a:pt x="8916" y="1041"/>
                      </a:lnTo>
                      <a:cubicBezTo>
                        <a:pt x="8916" y="474"/>
                        <a:pt x="8444" y="1"/>
                        <a:pt x="790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77" name="Google Shape;277;p34"/>
            <p:cNvGrpSpPr/>
            <p:nvPr/>
          </p:nvGrpSpPr>
          <p:grpSpPr>
            <a:xfrm>
              <a:off x="5932750" y="2024600"/>
              <a:ext cx="830100" cy="909900"/>
              <a:chOff x="5932750" y="2024600"/>
              <a:chExt cx="830100" cy="909900"/>
            </a:xfrm>
          </p:grpSpPr>
          <p:sp>
            <p:nvSpPr>
              <p:cNvPr id="278" name="Google Shape;278;p34"/>
              <p:cNvSpPr/>
              <p:nvPr/>
            </p:nvSpPr>
            <p:spPr>
              <a:xfrm>
                <a:off x="5932750" y="2024600"/>
                <a:ext cx="830100" cy="909900"/>
              </a:xfrm>
              <a:prstGeom prst="rect">
                <a:avLst/>
              </a:prstGeom>
              <a:solidFill>
                <a:srgbClr val="EBCF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79" name="Google Shape;279;p34"/>
              <p:cNvGrpSpPr/>
              <p:nvPr/>
            </p:nvGrpSpPr>
            <p:grpSpPr>
              <a:xfrm>
                <a:off x="6188279" y="2290937"/>
                <a:ext cx="319043" cy="319909"/>
                <a:chOff x="6679825" y="2693700"/>
                <a:chExt cx="257875" cy="258575"/>
              </a:xfrm>
            </p:grpSpPr>
            <p:sp>
              <p:nvSpPr>
                <p:cNvPr id="280" name="Google Shape;280;p34"/>
                <p:cNvSpPr/>
                <p:nvPr/>
              </p:nvSpPr>
              <p:spPr>
                <a:xfrm>
                  <a:off x="6679825" y="2693700"/>
                  <a:ext cx="257875" cy="258575"/>
                </a:xfrm>
                <a:custGeom>
                  <a:rect b="b" l="l" r="r" t="t"/>
                  <a:pathLst>
                    <a:path extrusionOk="0" h="10343" w="10315">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4"/>
                <p:cNvSpPr/>
                <p:nvPr/>
              </p:nvSpPr>
              <p:spPr>
                <a:xfrm flipH="1">
                  <a:off x="6679825" y="2693700"/>
                  <a:ext cx="257875" cy="258575"/>
                </a:xfrm>
                <a:custGeom>
                  <a:rect b="b" l="l" r="r" t="t"/>
                  <a:pathLst>
                    <a:path extrusionOk="0" h="10343" w="10315">
                      <a:moveTo>
                        <a:pt x="5102" y="670"/>
                      </a:moveTo>
                      <a:cubicBezTo>
                        <a:pt x="5604" y="670"/>
                        <a:pt x="6022" y="1088"/>
                        <a:pt x="6022" y="1562"/>
                      </a:cubicBezTo>
                      <a:cubicBezTo>
                        <a:pt x="6022" y="2063"/>
                        <a:pt x="5604" y="2481"/>
                        <a:pt x="5102" y="2481"/>
                      </a:cubicBezTo>
                      <a:cubicBezTo>
                        <a:pt x="4600" y="2481"/>
                        <a:pt x="4182" y="2063"/>
                        <a:pt x="4182" y="1562"/>
                      </a:cubicBezTo>
                      <a:cubicBezTo>
                        <a:pt x="4182" y="1088"/>
                        <a:pt x="4600" y="670"/>
                        <a:pt x="5102" y="670"/>
                      </a:cubicBezTo>
                      <a:close/>
                      <a:moveTo>
                        <a:pt x="1757" y="1896"/>
                      </a:moveTo>
                      <a:cubicBezTo>
                        <a:pt x="2063" y="1896"/>
                        <a:pt x="2342" y="2175"/>
                        <a:pt x="2342" y="2481"/>
                      </a:cubicBezTo>
                      <a:cubicBezTo>
                        <a:pt x="2342" y="2788"/>
                        <a:pt x="2063" y="3067"/>
                        <a:pt x="1757" y="3067"/>
                      </a:cubicBezTo>
                      <a:cubicBezTo>
                        <a:pt x="1422" y="3067"/>
                        <a:pt x="1143" y="2788"/>
                        <a:pt x="1143" y="2481"/>
                      </a:cubicBezTo>
                      <a:cubicBezTo>
                        <a:pt x="1143" y="2119"/>
                        <a:pt x="1422" y="1896"/>
                        <a:pt x="1757" y="1896"/>
                      </a:cubicBezTo>
                      <a:close/>
                      <a:moveTo>
                        <a:pt x="8447" y="1896"/>
                      </a:moveTo>
                      <a:cubicBezTo>
                        <a:pt x="8781" y="1896"/>
                        <a:pt x="9032" y="2175"/>
                        <a:pt x="9032" y="2481"/>
                      </a:cubicBezTo>
                      <a:cubicBezTo>
                        <a:pt x="9032" y="2788"/>
                        <a:pt x="8753" y="3067"/>
                        <a:pt x="8447" y="3067"/>
                      </a:cubicBezTo>
                      <a:cubicBezTo>
                        <a:pt x="8112" y="3067"/>
                        <a:pt x="7834" y="2788"/>
                        <a:pt x="7834" y="2481"/>
                      </a:cubicBezTo>
                      <a:cubicBezTo>
                        <a:pt x="7834" y="2119"/>
                        <a:pt x="8112" y="1896"/>
                        <a:pt x="8447" y="1896"/>
                      </a:cubicBezTo>
                      <a:close/>
                      <a:moveTo>
                        <a:pt x="1701" y="3624"/>
                      </a:moveTo>
                      <a:cubicBezTo>
                        <a:pt x="2370" y="3624"/>
                        <a:pt x="2927" y="4182"/>
                        <a:pt x="2927" y="4851"/>
                      </a:cubicBezTo>
                      <a:lnTo>
                        <a:pt x="2927" y="6412"/>
                      </a:lnTo>
                      <a:cubicBezTo>
                        <a:pt x="2955" y="6635"/>
                        <a:pt x="2816" y="6719"/>
                        <a:pt x="2649" y="6719"/>
                      </a:cubicBezTo>
                      <a:cubicBezTo>
                        <a:pt x="2481" y="6719"/>
                        <a:pt x="2342" y="6858"/>
                        <a:pt x="2342" y="7053"/>
                      </a:cubicBezTo>
                      <a:lnTo>
                        <a:pt x="2342" y="8865"/>
                      </a:lnTo>
                      <a:cubicBezTo>
                        <a:pt x="2342" y="9032"/>
                        <a:pt x="2203" y="9172"/>
                        <a:pt x="2035" y="9172"/>
                      </a:cubicBezTo>
                      <a:lnTo>
                        <a:pt x="1422" y="9172"/>
                      </a:lnTo>
                      <a:cubicBezTo>
                        <a:pt x="1255" y="9172"/>
                        <a:pt x="1116" y="9032"/>
                        <a:pt x="1116" y="8865"/>
                      </a:cubicBezTo>
                      <a:lnTo>
                        <a:pt x="1116" y="7053"/>
                      </a:lnTo>
                      <a:cubicBezTo>
                        <a:pt x="1116" y="6858"/>
                        <a:pt x="976" y="6719"/>
                        <a:pt x="809" y="6719"/>
                      </a:cubicBezTo>
                      <a:cubicBezTo>
                        <a:pt x="642" y="6719"/>
                        <a:pt x="502" y="6579"/>
                        <a:pt x="502" y="6412"/>
                      </a:cubicBezTo>
                      <a:lnTo>
                        <a:pt x="502" y="4851"/>
                      </a:lnTo>
                      <a:cubicBezTo>
                        <a:pt x="502" y="4182"/>
                        <a:pt x="1060" y="3624"/>
                        <a:pt x="1701" y="3624"/>
                      </a:cubicBezTo>
                      <a:close/>
                      <a:moveTo>
                        <a:pt x="8391" y="3624"/>
                      </a:moveTo>
                      <a:cubicBezTo>
                        <a:pt x="9060" y="3624"/>
                        <a:pt x="9618" y="4182"/>
                        <a:pt x="9618" y="4851"/>
                      </a:cubicBezTo>
                      <a:lnTo>
                        <a:pt x="9618" y="6440"/>
                      </a:lnTo>
                      <a:lnTo>
                        <a:pt x="9645" y="6440"/>
                      </a:lnTo>
                      <a:cubicBezTo>
                        <a:pt x="9645" y="6635"/>
                        <a:pt x="9506" y="6774"/>
                        <a:pt x="9339" y="6774"/>
                      </a:cubicBezTo>
                      <a:cubicBezTo>
                        <a:pt x="9172" y="6774"/>
                        <a:pt x="9032" y="6914"/>
                        <a:pt x="9032" y="7081"/>
                      </a:cubicBezTo>
                      <a:lnTo>
                        <a:pt x="9032" y="8893"/>
                      </a:lnTo>
                      <a:cubicBezTo>
                        <a:pt x="9032" y="9060"/>
                        <a:pt x="8893" y="9199"/>
                        <a:pt x="8726" y="9199"/>
                      </a:cubicBezTo>
                      <a:lnTo>
                        <a:pt x="8112" y="9199"/>
                      </a:lnTo>
                      <a:cubicBezTo>
                        <a:pt x="7945" y="9199"/>
                        <a:pt x="7806" y="9060"/>
                        <a:pt x="7806" y="8893"/>
                      </a:cubicBezTo>
                      <a:lnTo>
                        <a:pt x="7806" y="7053"/>
                      </a:lnTo>
                      <a:cubicBezTo>
                        <a:pt x="7806" y="6858"/>
                        <a:pt x="7666" y="6719"/>
                        <a:pt x="7499" y="6719"/>
                      </a:cubicBezTo>
                      <a:cubicBezTo>
                        <a:pt x="7332" y="6719"/>
                        <a:pt x="7192" y="6579"/>
                        <a:pt x="7192" y="6412"/>
                      </a:cubicBezTo>
                      <a:lnTo>
                        <a:pt x="7192" y="4851"/>
                      </a:lnTo>
                      <a:cubicBezTo>
                        <a:pt x="7192" y="4182"/>
                        <a:pt x="7750" y="3624"/>
                        <a:pt x="8391" y="3624"/>
                      </a:cubicBezTo>
                      <a:close/>
                      <a:moveTo>
                        <a:pt x="5381" y="3095"/>
                      </a:moveTo>
                      <a:cubicBezTo>
                        <a:pt x="6077" y="3234"/>
                        <a:pt x="6635" y="3875"/>
                        <a:pt x="6635" y="4600"/>
                      </a:cubicBezTo>
                      <a:lnTo>
                        <a:pt x="6635" y="6440"/>
                      </a:lnTo>
                      <a:cubicBezTo>
                        <a:pt x="6663" y="6635"/>
                        <a:pt x="6523" y="6719"/>
                        <a:pt x="6356" y="6719"/>
                      </a:cubicBezTo>
                      <a:cubicBezTo>
                        <a:pt x="6161" y="6719"/>
                        <a:pt x="6022" y="6858"/>
                        <a:pt x="6022" y="7053"/>
                      </a:cubicBezTo>
                      <a:lnTo>
                        <a:pt x="6022" y="9478"/>
                      </a:lnTo>
                      <a:cubicBezTo>
                        <a:pt x="6022" y="9645"/>
                        <a:pt x="5882" y="9785"/>
                        <a:pt x="5715" y="9785"/>
                      </a:cubicBezTo>
                      <a:lnTo>
                        <a:pt x="4461" y="9785"/>
                      </a:lnTo>
                      <a:cubicBezTo>
                        <a:pt x="4293" y="9785"/>
                        <a:pt x="4154" y="9645"/>
                        <a:pt x="4154" y="9478"/>
                      </a:cubicBezTo>
                      <a:lnTo>
                        <a:pt x="4154" y="7053"/>
                      </a:lnTo>
                      <a:cubicBezTo>
                        <a:pt x="4154" y="6858"/>
                        <a:pt x="4015" y="6719"/>
                        <a:pt x="3847" y="6719"/>
                      </a:cubicBezTo>
                      <a:cubicBezTo>
                        <a:pt x="3652" y="6719"/>
                        <a:pt x="3513" y="6579"/>
                        <a:pt x="3513" y="6412"/>
                      </a:cubicBezTo>
                      <a:lnTo>
                        <a:pt x="3513" y="4851"/>
                      </a:lnTo>
                      <a:lnTo>
                        <a:pt x="3513" y="4600"/>
                      </a:lnTo>
                      <a:cubicBezTo>
                        <a:pt x="3513" y="3875"/>
                        <a:pt x="4043" y="3234"/>
                        <a:pt x="4739" y="3095"/>
                      </a:cubicBezTo>
                      <a:lnTo>
                        <a:pt x="4739" y="5185"/>
                      </a:lnTo>
                      <a:cubicBezTo>
                        <a:pt x="4739" y="5381"/>
                        <a:pt x="4879" y="5520"/>
                        <a:pt x="5046" y="5520"/>
                      </a:cubicBezTo>
                      <a:cubicBezTo>
                        <a:pt x="5241" y="5520"/>
                        <a:pt x="5381" y="5381"/>
                        <a:pt x="5381" y="5185"/>
                      </a:cubicBezTo>
                      <a:lnTo>
                        <a:pt x="5381" y="3095"/>
                      </a:lnTo>
                      <a:close/>
                      <a:moveTo>
                        <a:pt x="5130" y="1"/>
                      </a:moveTo>
                      <a:cubicBezTo>
                        <a:pt x="4293" y="1"/>
                        <a:pt x="3624" y="670"/>
                        <a:pt x="3624" y="1506"/>
                      </a:cubicBezTo>
                      <a:cubicBezTo>
                        <a:pt x="3624" y="1952"/>
                        <a:pt x="3847" y="2370"/>
                        <a:pt x="4154" y="2649"/>
                      </a:cubicBezTo>
                      <a:cubicBezTo>
                        <a:pt x="3736" y="2872"/>
                        <a:pt x="3373" y="3234"/>
                        <a:pt x="3206" y="3652"/>
                      </a:cubicBezTo>
                      <a:cubicBezTo>
                        <a:pt x="3067" y="3485"/>
                        <a:pt x="2900" y="3346"/>
                        <a:pt x="2677" y="3234"/>
                      </a:cubicBezTo>
                      <a:cubicBezTo>
                        <a:pt x="2900" y="3039"/>
                        <a:pt x="3039" y="2732"/>
                        <a:pt x="3039" y="2398"/>
                      </a:cubicBezTo>
                      <a:cubicBezTo>
                        <a:pt x="3039" y="1757"/>
                        <a:pt x="2481" y="1199"/>
                        <a:pt x="1812" y="1199"/>
                      </a:cubicBezTo>
                      <a:cubicBezTo>
                        <a:pt x="1143" y="1199"/>
                        <a:pt x="586" y="1757"/>
                        <a:pt x="586" y="2398"/>
                      </a:cubicBezTo>
                      <a:cubicBezTo>
                        <a:pt x="586" y="2732"/>
                        <a:pt x="725" y="3039"/>
                        <a:pt x="948" y="3234"/>
                      </a:cubicBezTo>
                      <a:cubicBezTo>
                        <a:pt x="391" y="3569"/>
                        <a:pt x="1" y="4154"/>
                        <a:pt x="1" y="4851"/>
                      </a:cubicBezTo>
                      <a:lnTo>
                        <a:pt x="1" y="6412"/>
                      </a:lnTo>
                      <a:cubicBezTo>
                        <a:pt x="1" y="6802"/>
                        <a:pt x="251" y="7137"/>
                        <a:pt x="586" y="7276"/>
                      </a:cubicBezTo>
                      <a:lnTo>
                        <a:pt x="586" y="8865"/>
                      </a:lnTo>
                      <a:cubicBezTo>
                        <a:pt x="586" y="9339"/>
                        <a:pt x="1004" y="9757"/>
                        <a:pt x="1506" y="9757"/>
                      </a:cubicBezTo>
                      <a:lnTo>
                        <a:pt x="2091" y="9757"/>
                      </a:lnTo>
                      <a:cubicBezTo>
                        <a:pt x="2593" y="9757"/>
                        <a:pt x="3011" y="9339"/>
                        <a:pt x="3011" y="8865"/>
                      </a:cubicBezTo>
                      <a:lnTo>
                        <a:pt x="3011" y="7276"/>
                      </a:lnTo>
                      <a:cubicBezTo>
                        <a:pt x="3095" y="7248"/>
                        <a:pt x="3206" y="7192"/>
                        <a:pt x="3318" y="7109"/>
                      </a:cubicBezTo>
                      <a:cubicBezTo>
                        <a:pt x="3429" y="7192"/>
                        <a:pt x="3485" y="7248"/>
                        <a:pt x="3624" y="7276"/>
                      </a:cubicBezTo>
                      <a:lnTo>
                        <a:pt x="3624" y="9450"/>
                      </a:lnTo>
                      <a:cubicBezTo>
                        <a:pt x="3624" y="9924"/>
                        <a:pt x="4043" y="10342"/>
                        <a:pt x="4544" y="10342"/>
                      </a:cubicBezTo>
                      <a:lnTo>
                        <a:pt x="5799" y="10342"/>
                      </a:lnTo>
                      <a:cubicBezTo>
                        <a:pt x="6273" y="10342"/>
                        <a:pt x="6691" y="9924"/>
                        <a:pt x="6691" y="9450"/>
                      </a:cubicBezTo>
                      <a:lnTo>
                        <a:pt x="6691" y="7276"/>
                      </a:lnTo>
                      <a:cubicBezTo>
                        <a:pt x="6802" y="7248"/>
                        <a:pt x="6914" y="7192"/>
                        <a:pt x="6997" y="7109"/>
                      </a:cubicBezTo>
                      <a:cubicBezTo>
                        <a:pt x="7109" y="7192"/>
                        <a:pt x="7192" y="7248"/>
                        <a:pt x="7332" y="7276"/>
                      </a:cubicBezTo>
                      <a:lnTo>
                        <a:pt x="7332" y="8865"/>
                      </a:lnTo>
                      <a:cubicBezTo>
                        <a:pt x="7332" y="9339"/>
                        <a:pt x="7750" y="9757"/>
                        <a:pt x="8224" y="9757"/>
                      </a:cubicBezTo>
                      <a:lnTo>
                        <a:pt x="8809" y="9757"/>
                      </a:lnTo>
                      <a:cubicBezTo>
                        <a:pt x="9311" y="9757"/>
                        <a:pt x="9729" y="9339"/>
                        <a:pt x="9729" y="8865"/>
                      </a:cubicBezTo>
                      <a:lnTo>
                        <a:pt x="9729" y="7276"/>
                      </a:lnTo>
                      <a:cubicBezTo>
                        <a:pt x="10064" y="7137"/>
                        <a:pt x="10314" y="6830"/>
                        <a:pt x="10314" y="6412"/>
                      </a:cubicBezTo>
                      <a:lnTo>
                        <a:pt x="10314" y="4851"/>
                      </a:lnTo>
                      <a:cubicBezTo>
                        <a:pt x="10287" y="4210"/>
                        <a:pt x="9896" y="3596"/>
                        <a:pt x="9339" y="3318"/>
                      </a:cubicBezTo>
                      <a:cubicBezTo>
                        <a:pt x="9562" y="3095"/>
                        <a:pt x="9701" y="2788"/>
                        <a:pt x="9701" y="2481"/>
                      </a:cubicBezTo>
                      <a:cubicBezTo>
                        <a:pt x="9701" y="1812"/>
                        <a:pt x="9144" y="1255"/>
                        <a:pt x="8475" y="1255"/>
                      </a:cubicBezTo>
                      <a:cubicBezTo>
                        <a:pt x="7806" y="1255"/>
                        <a:pt x="7248" y="1812"/>
                        <a:pt x="7248" y="2481"/>
                      </a:cubicBezTo>
                      <a:cubicBezTo>
                        <a:pt x="7248" y="2788"/>
                        <a:pt x="7388" y="3095"/>
                        <a:pt x="7611" y="3318"/>
                      </a:cubicBezTo>
                      <a:cubicBezTo>
                        <a:pt x="7388" y="3429"/>
                        <a:pt x="7220" y="3569"/>
                        <a:pt x="7081" y="3736"/>
                      </a:cubicBezTo>
                      <a:cubicBezTo>
                        <a:pt x="6969" y="3485"/>
                        <a:pt x="6802" y="3290"/>
                        <a:pt x="6635" y="3067"/>
                      </a:cubicBezTo>
                      <a:cubicBezTo>
                        <a:pt x="6496" y="2927"/>
                        <a:pt x="6300" y="2788"/>
                        <a:pt x="6105" y="2677"/>
                      </a:cubicBezTo>
                      <a:cubicBezTo>
                        <a:pt x="6440" y="2370"/>
                        <a:pt x="6663" y="1952"/>
                        <a:pt x="6663" y="1534"/>
                      </a:cubicBezTo>
                      <a:cubicBezTo>
                        <a:pt x="6663" y="1116"/>
                        <a:pt x="6496" y="725"/>
                        <a:pt x="6217" y="447"/>
                      </a:cubicBezTo>
                      <a:cubicBezTo>
                        <a:pt x="5938" y="168"/>
                        <a:pt x="5520" y="1"/>
                        <a:pt x="51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282" name="Google Shape;282;p34"/>
          <p:cNvSpPr txBox="1"/>
          <p:nvPr>
            <p:ph idx="12" type="sldNum"/>
          </p:nvPr>
        </p:nvSpPr>
        <p:spPr>
          <a:xfrm>
            <a:off x="7941470" y="4673152"/>
            <a:ext cx="548700" cy="276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100"/>
              <a:buFont typeface="Arial"/>
              <a:buNone/>
            </a:pPr>
            <a:fld id="{00000000-1234-1234-1234-123412341234}" type="slidenum">
              <a:rPr lang="es"/>
              <a:t>‹#›</a:t>
            </a:fld>
            <a:endParaRPr/>
          </a:p>
        </p:txBody>
      </p:sp>
      <p:sp>
        <p:nvSpPr>
          <p:cNvPr id="283" name="Google Shape;283;p34"/>
          <p:cNvSpPr txBox="1"/>
          <p:nvPr>
            <p:ph type="ctrTitle"/>
          </p:nvPr>
        </p:nvSpPr>
        <p:spPr>
          <a:xfrm>
            <a:off x="1490375" y="2772675"/>
            <a:ext cx="26553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s" sz="1800"/>
              <a:t>Goal 1</a:t>
            </a:r>
            <a:endParaRPr b="1" sz="1800"/>
          </a:p>
        </p:txBody>
      </p:sp>
      <p:sp>
        <p:nvSpPr>
          <p:cNvPr id="284" name="Google Shape;284;p34"/>
          <p:cNvSpPr txBox="1"/>
          <p:nvPr>
            <p:ph idx="1" type="subTitle"/>
          </p:nvPr>
        </p:nvSpPr>
        <p:spPr>
          <a:xfrm>
            <a:off x="1337125" y="3454325"/>
            <a:ext cx="2947500" cy="1367100"/>
          </a:xfrm>
          <a:prstGeom prst="rect">
            <a:avLst/>
          </a:prstGeom>
        </p:spPr>
        <p:txBody>
          <a:bodyPr anchorCtr="0" anchor="t" bIns="91425" lIns="91425" spcFirstLastPara="1" rIns="91425" wrap="square" tIns="91425">
            <a:noAutofit/>
          </a:bodyPr>
          <a:lstStyle/>
          <a:p>
            <a:pPr indent="0" lvl="0" marL="457200" rtl="0" algn="l">
              <a:lnSpc>
                <a:spcPct val="110000"/>
              </a:lnSpc>
              <a:spcBef>
                <a:spcPts val="0"/>
              </a:spcBef>
              <a:spcAft>
                <a:spcPts val="0"/>
              </a:spcAft>
              <a:buNone/>
            </a:pPr>
            <a:r>
              <a:rPr b="1" lang="es" sz="1400">
                <a:solidFill>
                  <a:srgbClr val="FFFFFF"/>
                </a:solidFill>
                <a:latin typeface="Arial"/>
                <a:ea typeface="Arial"/>
                <a:cs typeface="Arial"/>
                <a:sym typeface="Arial"/>
              </a:rPr>
              <a:t>By May 2023, 90% of Raymore-Peculiar students will earn at least one Market Value Asset prior to graduation.</a:t>
            </a:r>
            <a:endParaRPr b="1" sz="1200">
              <a:solidFill>
                <a:srgbClr val="FFFFFF"/>
              </a:solidFill>
              <a:latin typeface="Roboto Slab"/>
              <a:ea typeface="Roboto Slab"/>
              <a:cs typeface="Roboto Slab"/>
              <a:sym typeface="Roboto Slab"/>
            </a:endParaRPr>
          </a:p>
        </p:txBody>
      </p:sp>
      <p:sp>
        <p:nvSpPr>
          <p:cNvPr id="285" name="Google Shape;285;p34"/>
          <p:cNvSpPr txBox="1"/>
          <p:nvPr>
            <p:ph idx="2" type="ctrTitle"/>
          </p:nvPr>
        </p:nvSpPr>
        <p:spPr>
          <a:xfrm>
            <a:off x="5020150" y="2772675"/>
            <a:ext cx="2655300" cy="644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s" sz="1800"/>
              <a:t>Goal 2</a:t>
            </a:r>
            <a:endParaRPr b="1" sz="1800"/>
          </a:p>
        </p:txBody>
      </p:sp>
      <p:sp>
        <p:nvSpPr>
          <p:cNvPr id="286" name="Google Shape;286;p34"/>
          <p:cNvSpPr txBox="1"/>
          <p:nvPr>
            <p:ph idx="3" type="subTitle"/>
          </p:nvPr>
        </p:nvSpPr>
        <p:spPr>
          <a:xfrm>
            <a:off x="4909250" y="3454325"/>
            <a:ext cx="2986500" cy="1112400"/>
          </a:xfrm>
          <a:prstGeom prst="rect">
            <a:avLst/>
          </a:prstGeom>
        </p:spPr>
        <p:txBody>
          <a:bodyPr anchorCtr="0" anchor="t" bIns="91425" lIns="91425" spcFirstLastPara="1" rIns="91425" wrap="square" tIns="91425">
            <a:noAutofit/>
          </a:bodyPr>
          <a:lstStyle/>
          <a:p>
            <a:pPr indent="0" lvl="0" marL="457200" rtl="0" algn="l">
              <a:lnSpc>
                <a:spcPct val="110000"/>
              </a:lnSpc>
              <a:spcBef>
                <a:spcPts val="0"/>
              </a:spcBef>
              <a:spcAft>
                <a:spcPts val="0"/>
              </a:spcAft>
              <a:buNone/>
            </a:pPr>
            <a:r>
              <a:rPr b="1" lang="es" sz="1400">
                <a:solidFill>
                  <a:srgbClr val="FFFFFF"/>
                </a:solidFill>
                <a:latin typeface="Arial"/>
                <a:ea typeface="Arial"/>
                <a:cs typeface="Arial"/>
                <a:sym typeface="Arial"/>
              </a:rPr>
              <a:t>By May 2026, 100% of Raymore-Peculiar students will earn at least one Market Value Asset prior to graduation.</a:t>
            </a:r>
            <a:endParaRPr b="1" sz="1400">
              <a:solidFill>
                <a:srgbClr val="FFFFFF"/>
              </a:solidFill>
              <a:latin typeface="Arial"/>
              <a:ea typeface="Arial"/>
              <a:cs typeface="Arial"/>
              <a:sym typeface="Arial"/>
            </a:endParaRPr>
          </a:p>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legant Business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